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61" r:id="rId5"/>
    <p:sldId id="260" r:id="rId6"/>
    <p:sldId id="267" r:id="rId7"/>
    <p:sldId id="264" r:id="rId8"/>
    <p:sldId id="283" r:id="rId9"/>
    <p:sldId id="263" r:id="rId10"/>
    <p:sldId id="287" r:id="rId11"/>
    <p:sldId id="273" r:id="rId12"/>
    <p:sldId id="279" r:id="rId13"/>
    <p:sldId id="285" r:id="rId14"/>
    <p:sldId id="280" r:id="rId15"/>
    <p:sldId id="286" r:id="rId16"/>
    <p:sldId id="281" r:id="rId17"/>
    <p:sldId id="288" r:id="rId18"/>
    <p:sldId id="284" r:id="rId19"/>
    <p:sldId id="278" r:id="rId20"/>
    <p:sldId id="276" r:id="rId21"/>
    <p:sldId id="277" r:id="rId22"/>
    <p:sldId id="282" r:id="rId23"/>
    <p:sldId id="289" r:id="rId24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Nakon smrti Matije velikaši izabrali Vladislava II. </a:t>
          </a:r>
          <a:r>
            <a:rPr lang="hr-HR" sz="2400" dirty="0" err="1"/>
            <a:t>Jagelovića</a:t>
          </a:r>
          <a:r>
            <a:rPr lang="hr-HR" sz="2400" dirty="0"/>
            <a:t> za kralja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ACE968D4-627B-4808-9FF0-5378FAC454EF}">
      <dgm:prSet custT="1"/>
      <dgm:spPr/>
      <dgm:t>
        <a:bodyPr/>
        <a:lstStyle/>
        <a:p>
          <a:r>
            <a:rPr lang="hr-HR" sz="2400" dirty="0"/>
            <a:t>Obvezao se ukinuti odredbe svoga prethodnika, posebice poreze</a:t>
          </a:r>
          <a:endParaRPr lang="en-US" sz="2400" dirty="0"/>
        </a:p>
      </dgm:t>
    </dgm:pt>
    <dgm:pt modelId="{1E2D212F-6785-4FCD-93C9-7FD95E49EAD7}" type="parTrans" cxnId="{BFA0EBA3-1BF9-404B-B2A8-F9E81A47C214}">
      <dgm:prSet/>
      <dgm:spPr/>
    </dgm:pt>
    <dgm:pt modelId="{CCD0F88B-5522-436A-9F0C-BCCDA770CE1E}" type="sibTrans" cxnId="{BFA0EBA3-1BF9-404B-B2A8-F9E81A47C214}">
      <dgm:prSet/>
      <dgm:spPr/>
    </dgm:pt>
    <dgm:pt modelId="{9E6D096B-F4E4-48CD-BF58-6DF09BFC6FE9}">
      <dgm:prSet custT="1"/>
      <dgm:spPr/>
      <dgm:t>
        <a:bodyPr/>
        <a:lstStyle/>
        <a:p>
          <a:r>
            <a:rPr lang="hr-HR" sz="2400" dirty="0"/>
            <a:t>Postao ovisan o odlukama plemića u Ugarskom saboru</a:t>
          </a:r>
          <a:endParaRPr lang="en-US" sz="2400" dirty="0"/>
        </a:p>
      </dgm:t>
    </dgm:pt>
    <dgm:pt modelId="{D15EFD72-63B9-4426-8D06-066FCA651355}" type="parTrans" cxnId="{AAA77B93-FBC7-41A0-8D73-5B2384FBFA7F}">
      <dgm:prSet/>
      <dgm:spPr/>
    </dgm:pt>
    <dgm:pt modelId="{44CB7700-E45C-4D6D-BA9D-BF8F1815EFA0}" type="sibTrans" cxnId="{AAA77B93-FBC7-41A0-8D73-5B2384FBFA7F}">
      <dgm:prSet/>
      <dgm:spPr/>
    </dgm:pt>
    <dgm:pt modelId="{A1653A95-2249-4211-AC21-64016F765CDF}">
      <dgm:prSet custT="1"/>
      <dgm:spPr/>
      <dgm:t>
        <a:bodyPr/>
        <a:lstStyle/>
        <a:p>
          <a:r>
            <a:rPr lang="hr-HR" sz="2400" dirty="0"/>
            <a:t>Kralj nije </a:t>
          </a:r>
          <a:r>
            <a:rPr lang="hr-HR" sz="2400" dirty="0" err="1"/>
            <a:t>smio</a:t>
          </a:r>
          <a:r>
            <a:rPr lang="hr-HR" sz="2400" dirty="0"/>
            <a:t> pozivati velikaše u rat izvan granice</a:t>
          </a:r>
          <a:endParaRPr lang="en-US" sz="2400" dirty="0"/>
        </a:p>
      </dgm:t>
    </dgm:pt>
    <dgm:pt modelId="{78EA86DC-F4DE-40D3-BF1D-D5BA8756D048}" type="parTrans" cxnId="{A38F81AA-4A81-48C4-9AF8-08E7CF25C848}">
      <dgm:prSet/>
      <dgm:spPr/>
    </dgm:pt>
    <dgm:pt modelId="{DC5EA2FF-BD99-4BBD-AB5D-B3BED9B279FE}" type="sibTrans" cxnId="{A38F81AA-4A81-48C4-9AF8-08E7CF25C848}">
      <dgm:prSet/>
      <dgm:spPr/>
    </dgm:pt>
    <dgm:pt modelId="{DF05582B-5B9D-4703-BC88-5F5966FBD8D5}">
      <dgm:prSet custT="1"/>
      <dgm:spPr/>
      <dgm:t>
        <a:bodyPr/>
        <a:lstStyle/>
        <a:p>
          <a:r>
            <a:rPr lang="hr-HR" sz="2400" dirty="0"/>
            <a:t>Rat oko nasljedstva s Maksimilijanom Habsburgovcem</a:t>
          </a:r>
          <a:endParaRPr lang="en-US" sz="2400" dirty="0"/>
        </a:p>
      </dgm:t>
    </dgm:pt>
    <dgm:pt modelId="{55A0E63F-3A60-4008-BA38-BDFB6398958D}" type="parTrans" cxnId="{6C1045AA-0305-4DCC-94E5-702B46217B12}">
      <dgm:prSet/>
      <dgm:spPr/>
    </dgm:pt>
    <dgm:pt modelId="{778D4766-DA79-4173-BAA0-81010E5CA9E8}" type="sibTrans" cxnId="{6C1045AA-0305-4DCC-94E5-702B46217B12}">
      <dgm:prSet/>
      <dgm:spPr/>
    </dgm:pt>
    <dgm:pt modelId="{227D3DFA-28AA-4154-99B9-3587471A7301}">
      <dgm:prSet custT="1"/>
      <dgm:spPr/>
      <dgm:t>
        <a:bodyPr/>
        <a:lstStyle/>
        <a:p>
          <a:r>
            <a:rPr lang="hr-HR" sz="2400" dirty="0"/>
            <a:t>Habsburgovci dobili pravo nasljeđa ako Vladislav umre bez muškog nasljednika</a:t>
          </a:r>
          <a:endParaRPr lang="en-US" sz="2400" dirty="0"/>
        </a:p>
      </dgm:t>
    </dgm:pt>
    <dgm:pt modelId="{A80E1DD4-4F6D-4309-8341-F74D12DE2538}" type="parTrans" cxnId="{D69B3BBB-0463-4454-947A-0EE140212FE6}">
      <dgm:prSet/>
      <dgm:spPr/>
    </dgm:pt>
    <dgm:pt modelId="{22C1F0B8-C807-4FF7-8D2D-8851C9462781}" type="sibTrans" cxnId="{D69B3BBB-0463-4454-947A-0EE140212FE6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63D3B2-99E3-4CD5-A096-D28884425CCF}" type="pres">
      <dgm:prSet presAssocID="{B3A67B5C-D29E-41C0-A8DE-11E0B0CBA32E}" presName="spacer" presStyleCnt="0"/>
      <dgm:spPr/>
    </dgm:pt>
    <dgm:pt modelId="{F0CD8AC5-C419-4539-AA29-79AE7BAF14E7}" type="pres">
      <dgm:prSet presAssocID="{ACE968D4-627B-4808-9FF0-5378FAC454E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B0031D-8923-445C-8190-255CABFF7D42}" type="pres">
      <dgm:prSet presAssocID="{CCD0F88B-5522-436A-9F0C-BCCDA770CE1E}" presName="spacer" presStyleCnt="0"/>
      <dgm:spPr/>
    </dgm:pt>
    <dgm:pt modelId="{3F62E4D1-179C-44B8-8D1A-8E6F2E7F47EC}" type="pres">
      <dgm:prSet presAssocID="{9E6D096B-F4E4-48CD-BF58-6DF09BFC6FE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45D620-9714-4FD7-B0C0-974C05D6E182}" type="pres">
      <dgm:prSet presAssocID="{44CB7700-E45C-4D6D-BA9D-BF8F1815EFA0}" presName="spacer" presStyleCnt="0"/>
      <dgm:spPr/>
    </dgm:pt>
    <dgm:pt modelId="{FA08E2C3-7572-49C9-9B93-25594741EC89}" type="pres">
      <dgm:prSet presAssocID="{A1653A95-2249-4211-AC21-64016F765CD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A52D48D-E6A7-418E-AD3C-55159DB09921}" type="pres">
      <dgm:prSet presAssocID="{DC5EA2FF-BD99-4BBD-AB5D-B3BED9B279FE}" presName="spacer" presStyleCnt="0"/>
      <dgm:spPr/>
    </dgm:pt>
    <dgm:pt modelId="{738FFE88-E396-43D3-9791-021577B6981B}" type="pres">
      <dgm:prSet presAssocID="{DF05582B-5B9D-4703-BC88-5F5966FBD8D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C5F1415-E824-458A-9BA3-8CEFC424F81F}" type="pres">
      <dgm:prSet presAssocID="{778D4766-DA79-4173-BAA0-81010E5CA9E8}" presName="spacer" presStyleCnt="0"/>
      <dgm:spPr/>
    </dgm:pt>
    <dgm:pt modelId="{8CA45575-E1D2-4E58-A79F-760B673C3D13}" type="pres">
      <dgm:prSet presAssocID="{227D3DFA-28AA-4154-99B9-3587471A730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517C035-071C-4B85-B2B0-7475ED0D519D}" type="presOf" srcId="{9E6D096B-F4E4-48CD-BF58-6DF09BFC6FE9}" destId="{3F62E4D1-179C-44B8-8D1A-8E6F2E7F47EC}" srcOrd="0" destOrd="0" presId="urn:microsoft.com/office/officeart/2005/8/layout/vList2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70E8881C-559B-4BB9-8303-5456AF996B3C}" type="presOf" srcId="{A1653A95-2249-4211-AC21-64016F765CDF}" destId="{FA08E2C3-7572-49C9-9B93-25594741EC89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AAA77B93-FBC7-41A0-8D73-5B2384FBFA7F}" srcId="{73935FAD-C8A1-479A-8104-077E9CAEBC49}" destId="{9E6D096B-F4E4-48CD-BF58-6DF09BFC6FE9}" srcOrd="2" destOrd="0" parTransId="{D15EFD72-63B9-4426-8D06-066FCA651355}" sibTransId="{44CB7700-E45C-4D6D-BA9D-BF8F1815EFA0}"/>
    <dgm:cxn modelId="{6C1045AA-0305-4DCC-94E5-702B46217B12}" srcId="{73935FAD-C8A1-479A-8104-077E9CAEBC49}" destId="{DF05582B-5B9D-4703-BC88-5F5966FBD8D5}" srcOrd="4" destOrd="0" parTransId="{55A0E63F-3A60-4008-BA38-BDFB6398958D}" sibTransId="{778D4766-DA79-4173-BAA0-81010E5CA9E8}"/>
    <dgm:cxn modelId="{75BC1261-B530-4F80-996B-E25978D60E4F}" type="presOf" srcId="{227D3DFA-28AA-4154-99B9-3587471A7301}" destId="{8CA45575-E1D2-4E58-A79F-760B673C3D13}" srcOrd="0" destOrd="0" presId="urn:microsoft.com/office/officeart/2005/8/layout/vList2"/>
    <dgm:cxn modelId="{A38F81AA-4A81-48C4-9AF8-08E7CF25C848}" srcId="{73935FAD-C8A1-479A-8104-077E9CAEBC49}" destId="{A1653A95-2249-4211-AC21-64016F765CDF}" srcOrd="3" destOrd="0" parTransId="{78EA86DC-F4DE-40D3-BF1D-D5BA8756D048}" sibTransId="{DC5EA2FF-BD99-4BBD-AB5D-B3BED9B279FE}"/>
    <dgm:cxn modelId="{BFA0EBA3-1BF9-404B-B2A8-F9E81A47C214}" srcId="{73935FAD-C8A1-479A-8104-077E9CAEBC49}" destId="{ACE968D4-627B-4808-9FF0-5378FAC454EF}" srcOrd="1" destOrd="0" parTransId="{1E2D212F-6785-4FCD-93C9-7FD95E49EAD7}" sibTransId="{CCD0F88B-5522-436A-9F0C-BCCDA770CE1E}"/>
    <dgm:cxn modelId="{CDB9AF6E-5CD6-47CC-AF8A-75811EE51A43}" type="presOf" srcId="{ACE968D4-627B-4808-9FF0-5378FAC454EF}" destId="{F0CD8AC5-C419-4539-AA29-79AE7BAF14E7}" srcOrd="0" destOrd="0" presId="urn:microsoft.com/office/officeart/2005/8/layout/vList2"/>
    <dgm:cxn modelId="{D69B3BBB-0463-4454-947A-0EE140212FE6}" srcId="{73935FAD-C8A1-479A-8104-077E9CAEBC49}" destId="{227D3DFA-28AA-4154-99B9-3587471A7301}" srcOrd="5" destOrd="0" parTransId="{A80E1DD4-4F6D-4309-8341-F74D12DE2538}" sibTransId="{22C1F0B8-C807-4FF7-8D2D-8851C9462781}"/>
    <dgm:cxn modelId="{F7FE364F-4A03-4B12-9C69-08039F6B113C}" type="presOf" srcId="{DF05582B-5B9D-4703-BC88-5F5966FBD8D5}" destId="{738FFE88-E396-43D3-9791-021577B6981B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4A460152-C712-446C-BC9C-1ED1428882AC}" type="presParOf" srcId="{0E522338-E12E-4374-BF15-1737B78C4C2A}" destId="{5563D3B2-99E3-4CD5-A096-D28884425CCF}" srcOrd="1" destOrd="0" presId="urn:microsoft.com/office/officeart/2005/8/layout/vList2"/>
    <dgm:cxn modelId="{8879A928-5B31-4C18-A1C6-6EBCE426FC69}" type="presParOf" srcId="{0E522338-E12E-4374-BF15-1737B78C4C2A}" destId="{F0CD8AC5-C419-4539-AA29-79AE7BAF14E7}" srcOrd="2" destOrd="0" presId="urn:microsoft.com/office/officeart/2005/8/layout/vList2"/>
    <dgm:cxn modelId="{47F0828B-2DFB-4ACC-AA9E-621B9EA02C2A}" type="presParOf" srcId="{0E522338-E12E-4374-BF15-1737B78C4C2A}" destId="{DCB0031D-8923-445C-8190-255CABFF7D42}" srcOrd="3" destOrd="0" presId="urn:microsoft.com/office/officeart/2005/8/layout/vList2"/>
    <dgm:cxn modelId="{53E04858-A3AB-48EF-B8DB-2584BEC7EC2A}" type="presParOf" srcId="{0E522338-E12E-4374-BF15-1737B78C4C2A}" destId="{3F62E4D1-179C-44B8-8D1A-8E6F2E7F47EC}" srcOrd="4" destOrd="0" presId="urn:microsoft.com/office/officeart/2005/8/layout/vList2"/>
    <dgm:cxn modelId="{01E9CC84-699F-442E-8226-0D94894A6B5C}" type="presParOf" srcId="{0E522338-E12E-4374-BF15-1737B78C4C2A}" destId="{9B45D620-9714-4FD7-B0C0-974C05D6E182}" srcOrd="5" destOrd="0" presId="urn:microsoft.com/office/officeart/2005/8/layout/vList2"/>
    <dgm:cxn modelId="{CB7359C1-0312-4DDD-8DDF-162D7C8C25B9}" type="presParOf" srcId="{0E522338-E12E-4374-BF15-1737B78C4C2A}" destId="{FA08E2C3-7572-49C9-9B93-25594741EC89}" srcOrd="6" destOrd="0" presId="urn:microsoft.com/office/officeart/2005/8/layout/vList2"/>
    <dgm:cxn modelId="{617372B0-DB04-4AA9-A7AF-3B3FD24F7308}" type="presParOf" srcId="{0E522338-E12E-4374-BF15-1737B78C4C2A}" destId="{CA52D48D-E6A7-418E-AD3C-55159DB09921}" srcOrd="7" destOrd="0" presId="urn:microsoft.com/office/officeart/2005/8/layout/vList2"/>
    <dgm:cxn modelId="{FF44FCBD-5AE8-4701-85C3-5B6FDE47A055}" type="presParOf" srcId="{0E522338-E12E-4374-BF15-1737B78C4C2A}" destId="{738FFE88-E396-43D3-9791-021577B6981B}" srcOrd="8" destOrd="0" presId="urn:microsoft.com/office/officeart/2005/8/layout/vList2"/>
    <dgm:cxn modelId="{9E41894D-7588-4C41-A64D-F83BAEB7AAB0}" type="presParOf" srcId="{0E522338-E12E-4374-BF15-1737B78C4C2A}" destId="{9C5F1415-E824-458A-9BA3-8CEFC424F81F}" srcOrd="9" destOrd="0" presId="urn:microsoft.com/office/officeart/2005/8/layout/vList2"/>
    <dgm:cxn modelId="{8E27007C-A15C-4D78-B75A-EB61D6D2D2A2}" type="presParOf" srcId="{0E522338-E12E-4374-BF15-1737B78C4C2A}" destId="{8CA45575-E1D2-4E58-A79F-760B673C3D1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Ponovne prijetnje i prodori Osmanlija u Hrvatsku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FE84A805-44E9-4166-8774-BE71EC527A62}">
      <dgm:prSet custT="1"/>
      <dgm:spPr/>
      <dgm:t>
        <a:bodyPr/>
        <a:lstStyle/>
        <a:p>
          <a:r>
            <a:rPr lang="hr-HR" sz="2400" dirty="0"/>
            <a:t>Prodori u Kranjsku i Korušku (današnja Slovenija)</a:t>
          </a:r>
          <a:endParaRPr lang="en-US" sz="2400" dirty="0"/>
        </a:p>
      </dgm:t>
    </dgm:pt>
    <dgm:pt modelId="{F4B8DCB1-0127-4DE6-8D24-BC10DD8BD4B8}" type="parTrans" cxnId="{B98EF408-ACE2-4215-B462-40DBEEA99C54}">
      <dgm:prSet/>
      <dgm:spPr/>
    </dgm:pt>
    <dgm:pt modelId="{0477AB6C-0805-4243-945A-A78FA8887B75}" type="sibTrans" cxnId="{B98EF408-ACE2-4215-B462-40DBEEA99C54}">
      <dgm:prSet/>
      <dgm:spPr/>
    </dgm:pt>
    <dgm:pt modelId="{5580D9C0-C8A2-4048-927F-B289490D5723}">
      <dgm:prSet custT="1"/>
      <dgm:spPr/>
      <dgm:t>
        <a:bodyPr/>
        <a:lstStyle/>
        <a:p>
          <a:r>
            <a:rPr lang="hr-HR" sz="2400" dirty="0"/>
            <a:t>1493. godina bitka na Krbavskom polju</a:t>
          </a:r>
          <a:endParaRPr lang="en-US" sz="2400" dirty="0"/>
        </a:p>
      </dgm:t>
    </dgm:pt>
    <dgm:pt modelId="{9BA240F2-9DC9-4D04-BBF9-2E06417EA5BB}" type="parTrans" cxnId="{DF6FE6DB-4941-4454-95C6-68AFEA1A8CB6}">
      <dgm:prSet/>
      <dgm:spPr/>
    </dgm:pt>
    <dgm:pt modelId="{11EE4909-306C-4DB2-9DB5-7FCD4F6D1728}" type="sibTrans" cxnId="{DF6FE6DB-4941-4454-95C6-68AFEA1A8CB6}">
      <dgm:prSet/>
      <dgm:spPr/>
    </dgm:pt>
    <dgm:pt modelId="{DE7EA2F6-A8E4-4305-BCCC-64C2929D5725}">
      <dgm:prSet custT="1"/>
      <dgm:spPr/>
      <dgm:t>
        <a:bodyPr/>
        <a:lstStyle/>
        <a:p>
          <a:r>
            <a:rPr lang="hr-HR" sz="2400" dirty="0"/>
            <a:t>Hrvatski ban Emerik </a:t>
          </a:r>
          <a:r>
            <a:rPr lang="hr-HR" sz="2400" dirty="0" err="1"/>
            <a:t>Derenčin</a:t>
          </a:r>
          <a:r>
            <a:rPr lang="hr-HR" sz="2400" dirty="0"/>
            <a:t> zapovijedao je vojskom</a:t>
          </a:r>
          <a:endParaRPr lang="en-US" sz="2400" dirty="0"/>
        </a:p>
      </dgm:t>
    </dgm:pt>
    <dgm:pt modelId="{2D177011-4510-4F9E-A7B5-418AF26BEBC5}" type="parTrans" cxnId="{20E0110E-1D52-4CCE-B655-E40DBF455D80}">
      <dgm:prSet/>
      <dgm:spPr/>
    </dgm:pt>
    <dgm:pt modelId="{542E9062-647A-424B-8D42-50EB21DB44BF}" type="sibTrans" cxnId="{20E0110E-1D52-4CCE-B655-E40DBF455D80}">
      <dgm:prSet/>
      <dgm:spPr/>
    </dgm:pt>
    <dgm:pt modelId="{4EAC9D77-980E-46AB-A0B6-044F09F40FDA}">
      <dgm:prSet custT="1"/>
      <dgm:spPr/>
      <dgm:t>
        <a:bodyPr/>
        <a:lstStyle/>
        <a:p>
          <a:r>
            <a:rPr lang="hr-HR" sz="2400" dirty="0"/>
            <a:t>„Zarobljeno i pogubljeno čitavo hrvatsko plemstvo”</a:t>
          </a:r>
          <a:endParaRPr lang="en-US" sz="2400" dirty="0"/>
        </a:p>
      </dgm:t>
    </dgm:pt>
    <dgm:pt modelId="{F73009B4-3B34-406F-8037-E035A3F03B30}" type="parTrans" cxnId="{AD6CF7FA-B1DD-44EF-97EC-A46F8A335868}">
      <dgm:prSet/>
      <dgm:spPr/>
    </dgm:pt>
    <dgm:pt modelId="{0D265DE1-84E7-47DB-A4B3-E2008AF0DD01}" type="sibTrans" cxnId="{AD6CF7FA-B1DD-44EF-97EC-A46F8A335868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50D569-5629-4C9C-8994-7E521D7B1C9A}" type="pres">
      <dgm:prSet presAssocID="{893595EF-7ADF-4BEF-AA54-B7C077A77FF5}" presName="spacer" presStyleCnt="0"/>
      <dgm:spPr/>
    </dgm:pt>
    <dgm:pt modelId="{83EC41DD-1249-4798-9FE8-D1DCBE22AC39}" type="pres">
      <dgm:prSet presAssocID="{FE84A805-44E9-4166-8774-BE71EC527A6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D57131-79AC-4309-8FA9-00C771411D5E}" type="pres">
      <dgm:prSet presAssocID="{0477AB6C-0805-4243-945A-A78FA8887B75}" presName="spacer" presStyleCnt="0"/>
      <dgm:spPr/>
    </dgm:pt>
    <dgm:pt modelId="{8B8AF9C6-DDEB-4E77-ACBA-D375143FB63B}" type="pres">
      <dgm:prSet presAssocID="{5580D9C0-C8A2-4048-927F-B289490D572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B6ECE1-3988-49C8-8547-4A5DB67C77BF}" type="pres">
      <dgm:prSet presAssocID="{11EE4909-306C-4DB2-9DB5-7FCD4F6D1728}" presName="spacer" presStyleCnt="0"/>
      <dgm:spPr/>
    </dgm:pt>
    <dgm:pt modelId="{65A0DEAC-52D3-4F55-B69B-A3D6461A26FB}" type="pres">
      <dgm:prSet presAssocID="{DE7EA2F6-A8E4-4305-BCCC-64C2929D572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074612-669A-4CFF-A95F-DDA38C1F1961}" type="pres">
      <dgm:prSet presAssocID="{542E9062-647A-424B-8D42-50EB21DB44BF}" presName="spacer" presStyleCnt="0"/>
      <dgm:spPr/>
    </dgm:pt>
    <dgm:pt modelId="{38BB4B1D-73EF-4DEB-8A98-12E710CF4E5B}" type="pres">
      <dgm:prSet presAssocID="{4EAC9D77-980E-46AB-A0B6-044F09F40FD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0E0110E-1D52-4CCE-B655-E40DBF455D80}" srcId="{602A8B11-172F-479C-99BA-D919E6CE6854}" destId="{DE7EA2F6-A8E4-4305-BCCC-64C2929D5725}" srcOrd="3" destOrd="0" parTransId="{2D177011-4510-4F9E-A7B5-418AF26BEBC5}" sibTransId="{542E9062-647A-424B-8D42-50EB21DB44BF}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AD6CF7FA-B1DD-44EF-97EC-A46F8A335868}" srcId="{602A8B11-172F-479C-99BA-D919E6CE6854}" destId="{4EAC9D77-980E-46AB-A0B6-044F09F40FDA}" srcOrd="4" destOrd="0" parTransId="{F73009B4-3B34-406F-8037-E035A3F03B30}" sibTransId="{0D265DE1-84E7-47DB-A4B3-E2008AF0DD01}"/>
    <dgm:cxn modelId="{871F210F-397F-4B2E-8F24-BF2B6DE63AA1}" type="presOf" srcId="{FE84A805-44E9-4166-8774-BE71EC527A62}" destId="{83EC41DD-1249-4798-9FE8-D1DCBE22AC39}" srcOrd="0" destOrd="0" presId="urn:microsoft.com/office/officeart/2005/8/layout/vList2"/>
    <dgm:cxn modelId="{FAA83FA6-7291-4E73-B314-4AE95E502CB4}" type="presOf" srcId="{5580D9C0-C8A2-4048-927F-B289490D5723}" destId="{8B8AF9C6-DDEB-4E77-ACBA-D375143FB63B}" srcOrd="0" destOrd="0" presId="urn:microsoft.com/office/officeart/2005/8/layout/vList2"/>
    <dgm:cxn modelId="{DF6FE6DB-4941-4454-95C6-68AFEA1A8CB6}" srcId="{602A8B11-172F-479C-99BA-D919E6CE6854}" destId="{5580D9C0-C8A2-4048-927F-B289490D5723}" srcOrd="2" destOrd="0" parTransId="{9BA240F2-9DC9-4D04-BBF9-2E06417EA5BB}" sibTransId="{11EE4909-306C-4DB2-9DB5-7FCD4F6D1728}"/>
    <dgm:cxn modelId="{33F5D603-9DF0-4E87-A867-A20044058A74}" type="presOf" srcId="{DE7EA2F6-A8E4-4305-BCCC-64C2929D5725}" destId="{65A0DEAC-52D3-4F55-B69B-A3D6461A26FB}" srcOrd="0" destOrd="0" presId="urn:microsoft.com/office/officeart/2005/8/layout/vList2"/>
    <dgm:cxn modelId="{B98EF408-ACE2-4215-B462-40DBEEA99C54}" srcId="{602A8B11-172F-479C-99BA-D919E6CE6854}" destId="{FE84A805-44E9-4166-8774-BE71EC527A62}" srcOrd="1" destOrd="0" parTransId="{F4B8DCB1-0127-4DE6-8D24-BC10DD8BD4B8}" sibTransId="{0477AB6C-0805-4243-945A-A78FA8887B75}"/>
    <dgm:cxn modelId="{0052D24F-7D1A-4A30-AE6B-BD870939606F}" type="presOf" srcId="{4EAC9D77-980E-46AB-A0B6-044F09F40FDA}" destId="{38BB4B1D-73EF-4DEB-8A98-12E710CF4E5B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0C144129-073C-4316-8102-927103969E21}" type="presParOf" srcId="{A25BA51F-AAB5-45C8-9F20-21F75560DB15}" destId="{9050D569-5629-4C9C-8994-7E521D7B1C9A}" srcOrd="1" destOrd="0" presId="urn:microsoft.com/office/officeart/2005/8/layout/vList2"/>
    <dgm:cxn modelId="{18430C4F-D113-44DB-8B3D-A3342E7B3D01}" type="presParOf" srcId="{A25BA51F-AAB5-45C8-9F20-21F75560DB15}" destId="{83EC41DD-1249-4798-9FE8-D1DCBE22AC39}" srcOrd="2" destOrd="0" presId="urn:microsoft.com/office/officeart/2005/8/layout/vList2"/>
    <dgm:cxn modelId="{EBFAAF1C-7173-4DB1-A263-55948EBCBDA6}" type="presParOf" srcId="{A25BA51F-AAB5-45C8-9F20-21F75560DB15}" destId="{68D57131-79AC-4309-8FA9-00C771411D5E}" srcOrd="3" destOrd="0" presId="urn:microsoft.com/office/officeart/2005/8/layout/vList2"/>
    <dgm:cxn modelId="{593BDDF3-6848-4714-B864-97CAA3DF2E9E}" type="presParOf" srcId="{A25BA51F-AAB5-45C8-9F20-21F75560DB15}" destId="{8B8AF9C6-DDEB-4E77-ACBA-D375143FB63B}" srcOrd="4" destOrd="0" presId="urn:microsoft.com/office/officeart/2005/8/layout/vList2"/>
    <dgm:cxn modelId="{77C35A37-B88D-4CDF-9FC6-F667D1BBC726}" type="presParOf" srcId="{A25BA51F-AAB5-45C8-9F20-21F75560DB15}" destId="{C5B6ECE1-3988-49C8-8547-4A5DB67C77BF}" srcOrd="5" destOrd="0" presId="urn:microsoft.com/office/officeart/2005/8/layout/vList2"/>
    <dgm:cxn modelId="{9800A796-5C75-447A-9CF4-50D5D29E23F2}" type="presParOf" srcId="{A25BA51F-AAB5-45C8-9F20-21F75560DB15}" destId="{65A0DEAC-52D3-4F55-B69B-A3D6461A26FB}" srcOrd="6" destOrd="0" presId="urn:microsoft.com/office/officeart/2005/8/layout/vList2"/>
    <dgm:cxn modelId="{943A26E8-DD07-40F6-A296-5B4559B3C2C1}" type="presParOf" srcId="{A25BA51F-AAB5-45C8-9F20-21F75560DB15}" destId="{3E074612-669A-4CFF-A95F-DDA38C1F1961}" srcOrd="7" destOrd="0" presId="urn:microsoft.com/office/officeart/2005/8/layout/vList2"/>
    <dgm:cxn modelId="{F53B1B47-2CE6-431E-82D6-D782CEF4B8EB}" type="presParOf" srcId="{A25BA51F-AAB5-45C8-9F20-21F75560DB15}" destId="{38BB4B1D-73EF-4DEB-8A98-12E710CF4E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Borbe s Osmanlijama nastavljene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78BF2086-9F0E-4B6C-91F8-96E501EA8800}">
      <dgm:prSet custT="1"/>
      <dgm:spPr/>
      <dgm:t>
        <a:bodyPr/>
        <a:lstStyle/>
        <a:p>
          <a:r>
            <a:rPr lang="hr-HR" sz="2400" dirty="0"/>
            <a:t>Ivaniš Korvin, sin Matije Korvina nije se uspio izborit za prijestolje</a:t>
          </a:r>
          <a:endParaRPr lang="en-US" sz="2400" dirty="0"/>
        </a:p>
      </dgm:t>
    </dgm:pt>
    <dgm:pt modelId="{7D7B3BA8-BA82-4ED5-B019-7A83C8AF2F99}" type="parTrans" cxnId="{BA9BC837-F90D-45B9-BEB3-2114DC0FBDB9}">
      <dgm:prSet/>
      <dgm:spPr/>
    </dgm:pt>
    <dgm:pt modelId="{00FDA733-455D-4614-9ACE-94335A203AF3}" type="sibTrans" cxnId="{BA9BC837-F90D-45B9-BEB3-2114DC0FBDB9}">
      <dgm:prSet/>
      <dgm:spPr/>
    </dgm:pt>
    <dgm:pt modelId="{1B85DB63-1D25-4343-96C1-B122C552A024}">
      <dgm:prSet custT="1"/>
      <dgm:spPr/>
      <dgm:t>
        <a:bodyPr/>
        <a:lstStyle/>
        <a:p>
          <a:r>
            <a:rPr lang="hr-HR" sz="2400" dirty="0"/>
            <a:t>Izvojevao nekoliko važnih pobjeda, a najveći uspjeh poraz Osmanlija kod Jajca</a:t>
          </a:r>
          <a:endParaRPr lang="en-US" sz="2400" dirty="0"/>
        </a:p>
      </dgm:t>
    </dgm:pt>
    <dgm:pt modelId="{C72D69F9-8EA8-444B-B362-EF6F24867693}" type="parTrans" cxnId="{AC82B72A-E846-4861-9D27-E83B7A3DA900}">
      <dgm:prSet/>
      <dgm:spPr/>
    </dgm:pt>
    <dgm:pt modelId="{83BE05D2-AF4D-47DA-971B-858F7000E7B2}" type="sibTrans" cxnId="{AC82B72A-E846-4861-9D27-E83B7A3DA900}">
      <dgm:prSet/>
      <dgm:spPr/>
    </dgm:pt>
    <dgm:pt modelId="{12F16060-ABEF-485E-A177-88850DA57015}">
      <dgm:prSet custT="1"/>
      <dgm:spPr/>
      <dgm:t>
        <a:bodyPr/>
        <a:lstStyle/>
        <a:p>
          <a:r>
            <a:rPr lang="hr-HR" sz="2400" dirty="0"/>
            <a:t>Slavonski herceg uspješno ratovao protiv Osmanlija</a:t>
          </a:r>
          <a:endParaRPr lang="en-US" sz="2400" dirty="0"/>
        </a:p>
      </dgm:t>
    </dgm:pt>
    <dgm:pt modelId="{2E112B8A-BF5C-46AD-9677-CF8BD33455FD}" type="parTrans" cxnId="{001B993D-4C50-4B3D-9213-85F8309846FE}">
      <dgm:prSet/>
      <dgm:spPr/>
    </dgm:pt>
    <dgm:pt modelId="{B4D02101-9BB9-462C-B450-DB464664900D}" type="sibTrans" cxnId="{001B993D-4C50-4B3D-9213-85F8309846FE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2E1D59-1716-47CC-A217-60CC5D5C738F}" type="pres">
      <dgm:prSet presAssocID="{8246AEB0-4939-404F-A50F-0FE7D26A3657}" presName="spacer" presStyleCnt="0"/>
      <dgm:spPr/>
    </dgm:pt>
    <dgm:pt modelId="{53D0E7A0-EB5B-4D20-AAFC-D2A6717DFA48}" type="pres">
      <dgm:prSet presAssocID="{78BF2086-9F0E-4B6C-91F8-96E501EA880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F9773C-B1F5-43F4-92C6-AB4326F81E90}" type="pres">
      <dgm:prSet presAssocID="{00FDA733-455D-4614-9ACE-94335A203AF3}" presName="spacer" presStyleCnt="0"/>
      <dgm:spPr/>
    </dgm:pt>
    <dgm:pt modelId="{4FB1533A-5A7B-4547-865E-BE18DA374B33}" type="pres">
      <dgm:prSet presAssocID="{12F16060-ABEF-485E-A177-88850DA5701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161A92-58C7-4F19-93B9-4CA5AA34E46D}" type="pres">
      <dgm:prSet presAssocID="{B4D02101-9BB9-462C-B450-DB464664900D}" presName="spacer" presStyleCnt="0"/>
      <dgm:spPr/>
    </dgm:pt>
    <dgm:pt modelId="{4A42E4CF-78B8-4EC8-A9A5-E68AC3ABA171}" type="pres">
      <dgm:prSet presAssocID="{1B85DB63-1D25-4343-96C1-B122C552A02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001B993D-4C50-4B3D-9213-85F8309846FE}" srcId="{22D98622-848B-4CF4-9A65-B5FB6D5B4437}" destId="{12F16060-ABEF-485E-A177-88850DA57015}" srcOrd="2" destOrd="0" parTransId="{2E112B8A-BF5C-46AD-9677-CF8BD33455FD}" sibTransId="{B4D02101-9BB9-462C-B450-DB464664900D}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DCA6B9FB-88B3-49A8-9202-2A6C2F66BBF6}" type="presOf" srcId="{12F16060-ABEF-485E-A177-88850DA57015}" destId="{4FB1533A-5A7B-4547-865E-BE18DA374B33}" srcOrd="0" destOrd="0" presId="urn:microsoft.com/office/officeart/2005/8/layout/vList2"/>
    <dgm:cxn modelId="{3D0B1C28-A901-4CFD-9278-A67847379BA5}" type="presOf" srcId="{1B85DB63-1D25-4343-96C1-B122C552A024}" destId="{4A42E4CF-78B8-4EC8-A9A5-E68AC3ABA171}" srcOrd="0" destOrd="0" presId="urn:microsoft.com/office/officeart/2005/8/layout/vList2"/>
    <dgm:cxn modelId="{BA9BC837-F90D-45B9-BEB3-2114DC0FBDB9}" srcId="{22D98622-848B-4CF4-9A65-B5FB6D5B4437}" destId="{78BF2086-9F0E-4B6C-91F8-96E501EA8800}" srcOrd="1" destOrd="0" parTransId="{7D7B3BA8-BA82-4ED5-B019-7A83C8AF2F99}" sibTransId="{00FDA733-455D-4614-9ACE-94335A203AF3}"/>
    <dgm:cxn modelId="{AC82B72A-E846-4861-9D27-E83B7A3DA900}" srcId="{22D98622-848B-4CF4-9A65-B5FB6D5B4437}" destId="{1B85DB63-1D25-4343-96C1-B122C552A024}" srcOrd="3" destOrd="0" parTransId="{C72D69F9-8EA8-444B-B362-EF6F24867693}" sibTransId="{83BE05D2-AF4D-47DA-971B-858F7000E7B2}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1022CFC6-275E-4FDF-BB2A-C3DF95E770CF}" type="presOf" srcId="{78BF2086-9F0E-4B6C-91F8-96E501EA8800}" destId="{53D0E7A0-EB5B-4D20-AAFC-D2A6717DFA48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2E6F1BBF-4423-401D-8D6A-460A0322CBD7}" type="presParOf" srcId="{A51E8AF6-2E77-468F-819C-8EBD86F9CF4F}" destId="{5B2E1D59-1716-47CC-A217-60CC5D5C738F}" srcOrd="1" destOrd="0" presId="urn:microsoft.com/office/officeart/2005/8/layout/vList2"/>
    <dgm:cxn modelId="{5491D6F4-3D8C-4275-8488-FD5D1CFA8F6F}" type="presParOf" srcId="{A51E8AF6-2E77-468F-819C-8EBD86F9CF4F}" destId="{53D0E7A0-EB5B-4D20-AAFC-D2A6717DFA48}" srcOrd="2" destOrd="0" presId="urn:microsoft.com/office/officeart/2005/8/layout/vList2"/>
    <dgm:cxn modelId="{55C6F33C-C323-4108-8E0D-3F4B1EF1D358}" type="presParOf" srcId="{A51E8AF6-2E77-468F-819C-8EBD86F9CF4F}" destId="{3DF9773C-B1F5-43F4-92C6-AB4326F81E90}" srcOrd="3" destOrd="0" presId="urn:microsoft.com/office/officeart/2005/8/layout/vList2"/>
    <dgm:cxn modelId="{6A7A14CE-46DC-4F58-95D8-03EA9BACEDE2}" type="presParOf" srcId="{A51E8AF6-2E77-468F-819C-8EBD86F9CF4F}" destId="{4FB1533A-5A7B-4547-865E-BE18DA374B33}" srcOrd="4" destOrd="0" presId="urn:microsoft.com/office/officeart/2005/8/layout/vList2"/>
    <dgm:cxn modelId="{F9C1309E-5CDD-48C8-957C-E6CBC0420E13}" type="presParOf" srcId="{A51E8AF6-2E77-468F-819C-8EBD86F9CF4F}" destId="{7C161A92-58C7-4F19-93B9-4CA5AA34E46D}" srcOrd="5" destOrd="0" presId="urn:microsoft.com/office/officeart/2005/8/layout/vList2"/>
    <dgm:cxn modelId="{E9889F20-C96F-474D-9AB1-6FC34492AFD9}" type="presParOf" srcId="{A51E8AF6-2E77-468F-819C-8EBD86F9CF4F}" destId="{4A42E4CF-78B8-4EC8-A9A5-E68AC3ABA1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1514. godine hrvatskim banom postao je Petar </a:t>
          </a:r>
          <a:r>
            <a:rPr lang="hr-HR" sz="2400" dirty="0" err="1"/>
            <a:t>Berislavić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DCD36E19-A2A2-43B6-A132-9459283B1920}">
      <dgm:prSet custT="1"/>
      <dgm:spPr/>
      <dgm:t>
        <a:bodyPr/>
        <a:lstStyle/>
        <a:p>
          <a:r>
            <a:rPr lang="hr-HR" sz="2400" dirty="0"/>
            <a:t>Uspješno ratovao protiv Osmanlija i tri puta obranio Jajce</a:t>
          </a:r>
          <a:endParaRPr lang="en-US" sz="2400" dirty="0"/>
        </a:p>
      </dgm:t>
    </dgm:pt>
    <dgm:pt modelId="{8B7592A7-BAFE-4015-B1D9-28171BFFE979}" type="parTrans" cxnId="{027F607D-0C65-4236-85B6-26C399B364C0}">
      <dgm:prSet/>
      <dgm:spPr/>
      <dgm:t>
        <a:bodyPr/>
        <a:lstStyle/>
        <a:p>
          <a:endParaRPr lang="hr-HR"/>
        </a:p>
      </dgm:t>
    </dgm:pt>
    <dgm:pt modelId="{ACBECDC4-8B43-4CF6-8D42-670990C850F1}" type="sibTrans" cxnId="{027F607D-0C65-4236-85B6-26C399B364C0}">
      <dgm:prSet/>
      <dgm:spPr/>
      <dgm:t>
        <a:bodyPr/>
        <a:lstStyle/>
        <a:p>
          <a:endParaRPr lang="hr-HR"/>
        </a:p>
      </dgm:t>
    </dgm:pt>
    <dgm:pt modelId="{96C52319-D737-4FA1-8F17-AD3D9A7B70E6}">
      <dgm:prSet custT="1"/>
      <dgm:spPr/>
      <dgm:t>
        <a:bodyPr/>
        <a:lstStyle/>
        <a:p>
          <a:r>
            <a:rPr lang="hr-HR" sz="2400" dirty="0"/>
            <a:t>Nedostatak novca za organiziranje obrane i slaba pomoć </a:t>
          </a:r>
          <a:r>
            <a:rPr lang="hr-HR" sz="2400" dirty="0" err="1"/>
            <a:t>Jagelovića</a:t>
          </a:r>
          <a:endParaRPr lang="en-US" sz="2400" dirty="0"/>
        </a:p>
      </dgm:t>
    </dgm:pt>
    <dgm:pt modelId="{55D1428C-0A5F-40A1-A077-085E139A08D0}" type="parTrans" cxnId="{57E769CE-C183-4C40-90F2-F495C0109AFD}">
      <dgm:prSet/>
      <dgm:spPr/>
      <dgm:t>
        <a:bodyPr/>
        <a:lstStyle/>
        <a:p>
          <a:endParaRPr lang="hr-HR"/>
        </a:p>
      </dgm:t>
    </dgm:pt>
    <dgm:pt modelId="{A8A62E8B-3CEA-4C07-B73C-B840104FA2DB}" type="sibTrans" cxnId="{57E769CE-C183-4C40-90F2-F495C0109AFD}">
      <dgm:prSet/>
      <dgm:spPr/>
      <dgm:t>
        <a:bodyPr/>
        <a:lstStyle/>
        <a:p>
          <a:endParaRPr lang="hr-HR"/>
        </a:p>
      </dgm:t>
    </dgm:pt>
    <dgm:pt modelId="{203EE4F6-8528-4E8C-900D-4466D1CF4E9A}">
      <dgm:prSet custT="1"/>
      <dgm:spPr/>
      <dgm:t>
        <a:bodyPr/>
        <a:lstStyle/>
        <a:p>
          <a:r>
            <a:rPr lang="hr-HR" sz="2400" dirty="0"/>
            <a:t>Ludovik II., dvorske zabave i raskoš</a:t>
          </a:r>
          <a:endParaRPr lang="en-US" sz="2400" dirty="0"/>
        </a:p>
      </dgm:t>
    </dgm:pt>
    <dgm:pt modelId="{1CBFDE3A-2E3F-44F8-ABA5-58D7D4FBF72D}" type="parTrans" cxnId="{2C0BAD33-2FEA-46EA-BEF1-3B837E89E5D2}">
      <dgm:prSet/>
      <dgm:spPr/>
      <dgm:t>
        <a:bodyPr/>
        <a:lstStyle/>
        <a:p>
          <a:endParaRPr lang="hr-HR"/>
        </a:p>
      </dgm:t>
    </dgm:pt>
    <dgm:pt modelId="{2872DB56-7164-490F-A7B8-F8D2B86500CB}" type="sibTrans" cxnId="{2C0BAD33-2FEA-46EA-BEF1-3B837E89E5D2}">
      <dgm:prSet/>
      <dgm:spPr/>
      <dgm:t>
        <a:bodyPr/>
        <a:lstStyle/>
        <a:p>
          <a:endParaRPr lang="hr-HR"/>
        </a:p>
      </dgm:t>
    </dgm:pt>
    <dgm:pt modelId="{13BE71FD-2BCF-4244-A127-003378AF0E40}">
      <dgm:prSet custT="1"/>
      <dgm:spPr/>
      <dgm:t>
        <a:bodyPr/>
        <a:lstStyle/>
        <a:p>
          <a:r>
            <a:rPr lang="hr-HR" sz="2400" dirty="0"/>
            <a:t>Izostala pomoć europskih vladara (papa jedini slao pomoć)</a:t>
          </a:r>
        </a:p>
      </dgm:t>
    </dgm:pt>
    <dgm:pt modelId="{5B605A94-5B70-40ED-A2B1-63D1D4B8E440}" type="parTrans" cxnId="{5E0A4E2F-3F59-4DEA-889D-048EE0DEF887}">
      <dgm:prSet/>
      <dgm:spPr/>
      <dgm:t>
        <a:bodyPr/>
        <a:lstStyle/>
        <a:p>
          <a:endParaRPr lang="hr-HR"/>
        </a:p>
      </dgm:t>
    </dgm:pt>
    <dgm:pt modelId="{98F70BB2-A510-4483-8D2D-92C02B6FE16C}" type="sibTrans" cxnId="{5E0A4E2F-3F59-4DEA-889D-048EE0DEF887}">
      <dgm:prSet/>
      <dgm:spPr/>
      <dgm:t>
        <a:bodyPr/>
        <a:lstStyle/>
        <a:p>
          <a:endParaRPr lang="hr-HR"/>
        </a:p>
      </dgm:t>
    </dgm:pt>
    <dgm:pt modelId="{99DA2BE1-5D1B-49A2-BADF-7AF2DB92E65D}">
      <dgm:prSet custT="1"/>
      <dgm:spPr/>
      <dgm:t>
        <a:bodyPr/>
        <a:lstStyle/>
        <a:p>
          <a:r>
            <a:rPr lang="hr-HR" sz="2400" dirty="0"/>
            <a:t>1520. godine ban Petar </a:t>
          </a:r>
          <a:r>
            <a:rPr lang="hr-HR" sz="2400" dirty="0" err="1"/>
            <a:t>Berislavić</a:t>
          </a:r>
          <a:r>
            <a:rPr lang="hr-HR" sz="2400" dirty="0"/>
            <a:t> poginuo u borbama kod Korenice</a:t>
          </a:r>
        </a:p>
      </dgm:t>
    </dgm:pt>
    <dgm:pt modelId="{AACCF2D2-A55D-4B11-B56B-08728FFD052C}" type="parTrans" cxnId="{107FCE2F-1DD9-4DF3-8403-53C516758F1D}">
      <dgm:prSet/>
      <dgm:spPr/>
      <dgm:t>
        <a:bodyPr/>
        <a:lstStyle/>
        <a:p>
          <a:endParaRPr lang="hr-HR"/>
        </a:p>
      </dgm:t>
    </dgm:pt>
    <dgm:pt modelId="{7568D312-899B-4338-B80F-BC757A9CB575}" type="sibTrans" cxnId="{107FCE2F-1DD9-4DF3-8403-53C516758F1D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D73C87-56EF-4DFC-9D1C-C085DD1EAD57}" type="pres">
      <dgm:prSet presAssocID="{5C90C4A7-8CAB-4808-BAB0-AC02296B90C5}" presName="spacer" presStyleCnt="0"/>
      <dgm:spPr/>
    </dgm:pt>
    <dgm:pt modelId="{CC626808-28D3-4488-807D-E687FE811E23}" type="pres">
      <dgm:prSet presAssocID="{DCD36E19-A2A2-43B6-A132-9459283B192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37AFD90-70BF-426C-85CE-8FBB52EBCD69}" type="pres">
      <dgm:prSet presAssocID="{ACBECDC4-8B43-4CF6-8D42-670990C850F1}" presName="spacer" presStyleCnt="0"/>
      <dgm:spPr/>
    </dgm:pt>
    <dgm:pt modelId="{B558A580-42F2-4B86-B0C0-3000CDB9200C}" type="pres">
      <dgm:prSet presAssocID="{96C52319-D737-4FA1-8F17-AD3D9A7B70E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D4147A-647F-4E72-A0C6-D276F2EC8CEF}" type="pres">
      <dgm:prSet presAssocID="{A8A62E8B-3CEA-4C07-B73C-B840104FA2DB}" presName="spacer" presStyleCnt="0"/>
      <dgm:spPr/>
    </dgm:pt>
    <dgm:pt modelId="{677859FE-8C78-4E27-8678-4F088037119F}" type="pres">
      <dgm:prSet presAssocID="{203EE4F6-8528-4E8C-900D-4466D1CF4E9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D3B923-4DF4-4F36-A85A-C3AC80B2C52D}" type="pres">
      <dgm:prSet presAssocID="{2872DB56-7164-490F-A7B8-F8D2B86500CB}" presName="spacer" presStyleCnt="0"/>
      <dgm:spPr/>
    </dgm:pt>
    <dgm:pt modelId="{1A5CFD55-640E-44DA-8229-F27BB8BEE4ED}" type="pres">
      <dgm:prSet presAssocID="{13BE71FD-2BCF-4244-A127-003378AF0E4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42E3F1-EEFF-4F75-B37E-BFDDAF6D3AFF}" type="pres">
      <dgm:prSet presAssocID="{98F70BB2-A510-4483-8D2D-92C02B6FE16C}" presName="spacer" presStyleCnt="0"/>
      <dgm:spPr/>
    </dgm:pt>
    <dgm:pt modelId="{978FBE99-CD49-4B69-B729-A40AE9DA1F09}" type="pres">
      <dgm:prSet presAssocID="{99DA2BE1-5D1B-49A2-BADF-7AF2DB92E65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27F607D-0C65-4236-85B6-26C399B364C0}" srcId="{27A2D2D2-D1AC-4116-ABDD-F1EE7B485988}" destId="{DCD36E19-A2A2-43B6-A132-9459283B1920}" srcOrd="1" destOrd="0" parTransId="{8B7592A7-BAFE-4015-B1D9-28171BFFE979}" sibTransId="{ACBECDC4-8B43-4CF6-8D42-670990C850F1}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57E769CE-C183-4C40-90F2-F495C0109AFD}" srcId="{27A2D2D2-D1AC-4116-ABDD-F1EE7B485988}" destId="{96C52319-D737-4FA1-8F17-AD3D9A7B70E6}" srcOrd="2" destOrd="0" parTransId="{55D1428C-0A5F-40A1-A077-085E139A08D0}" sibTransId="{A8A62E8B-3CEA-4C07-B73C-B840104FA2DB}"/>
    <dgm:cxn modelId="{BE2F4682-A97B-4B15-841A-6E4B5BA801C5}" type="presOf" srcId="{203EE4F6-8528-4E8C-900D-4466D1CF4E9A}" destId="{677859FE-8C78-4E27-8678-4F088037119F}" srcOrd="0" destOrd="0" presId="urn:microsoft.com/office/officeart/2005/8/layout/vList2"/>
    <dgm:cxn modelId="{107FCE2F-1DD9-4DF3-8403-53C516758F1D}" srcId="{27A2D2D2-D1AC-4116-ABDD-F1EE7B485988}" destId="{99DA2BE1-5D1B-49A2-BADF-7AF2DB92E65D}" srcOrd="5" destOrd="0" parTransId="{AACCF2D2-A55D-4B11-B56B-08728FFD052C}" sibTransId="{7568D312-899B-4338-B80F-BC757A9CB575}"/>
    <dgm:cxn modelId="{0AA5334F-C0E2-4D9D-871E-AB64CD5BB672}" type="presOf" srcId="{99DA2BE1-5D1B-49A2-BADF-7AF2DB92E65D}" destId="{978FBE99-CD49-4B69-B729-A40AE9DA1F09}" srcOrd="0" destOrd="0" presId="urn:microsoft.com/office/officeart/2005/8/layout/vList2"/>
    <dgm:cxn modelId="{F2606DF3-8484-4550-BD02-599948BB4F2A}" type="presOf" srcId="{13BE71FD-2BCF-4244-A127-003378AF0E40}" destId="{1A5CFD55-640E-44DA-8229-F27BB8BEE4ED}" srcOrd="0" destOrd="0" presId="urn:microsoft.com/office/officeart/2005/8/layout/vList2"/>
    <dgm:cxn modelId="{5E0A4E2F-3F59-4DEA-889D-048EE0DEF887}" srcId="{27A2D2D2-D1AC-4116-ABDD-F1EE7B485988}" destId="{13BE71FD-2BCF-4244-A127-003378AF0E40}" srcOrd="4" destOrd="0" parTransId="{5B605A94-5B70-40ED-A2B1-63D1D4B8E440}" sibTransId="{98F70BB2-A510-4483-8D2D-92C02B6FE16C}"/>
    <dgm:cxn modelId="{DC39C450-A2F0-4C12-84AC-032AB0620F1B}" type="presOf" srcId="{DCD36E19-A2A2-43B6-A132-9459283B1920}" destId="{CC626808-28D3-4488-807D-E687FE811E23}" srcOrd="0" destOrd="0" presId="urn:microsoft.com/office/officeart/2005/8/layout/vList2"/>
    <dgm:cxn modelId="{EB7D387F-4FA3-44D6-8C14-9ACC07F4D31E}" type="presOf" srcId="{96C52319-D737-4FA1-8F17-AD3D9A7B70E6}" destId="{B558A580-42F2-4B86-B0C0-3000CDB9200C}" srcOrd="0" destOrd="0" presId="urn:microsoft.com/office/officeart/2005/8/layout/vList2"/>
    <dgm:cxn modelId="{2C0BAD33-2FEA-46EA-BEF1-3B837E89E5D2}" srcId="{27A2D2D2-D1AC-4116-ABDD-F1EE7B485988}" destId="{203EE4F6-8528-4E8C-900D-4466D1CF4E9A}" srcOrd="3" destOrd="0" parTransId="{1CBFDE3A-2E3F-44F8-ABA5-58D7D4FBF72D}" sibTransId="{2872DB56-7164-490F-A7B8-F8D2B86500CB}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F2B006D5-464F-453F-A0DB-546E1154FFB9}" type="presParOf" srcId="{025AB8AA-BE20-4DFD-9C89-24471A94EC31}" destId="{49D73C87-56EF-4DFC-9D1C-C085DD1EAD57}" srcOrd="1" destOrd="0" presId="urn:microsoft.com/office/officeart/2005/8/layout/vList2"/>
    <dgm:cxn modelId="{5FE5070E-EABC-48B3-B518-CDE7D1A95C17}" type="presParOf" srcId="{025AB8AA-BE20-4DFD-9C89-24471A94EC31}" destId="{CC626808-28D3-4488-807D-E687FE811E23}" srcOrd="2" destOrd="0" presId="urn:microsoft.com/office/officeart/2005/8/layout/vList2"/>
    <dgm:cxn modelId="{75C41857-9113-4E02-B7F3-6A7E231014B4}" type="presParOf" srcId="{025AB8AA-BE20-4DFD-9C89-24471A94EC31}" destId="{E37AFD90-70BF-426C-85CE-8FBB52EBCD69}" srcOrd="3" destOrd="0" presId="urn:microsoft.com/office/officeart/2005/8/layout/vList2"/>
    <dgm:cxn modelId="{99E009A6-01AB-476A-A292-D0DFDA4A7112}" type="presParOf" srcId="{025AB8AA-BE20-4DFD-9C89-24471A94EC31}" destId="{B558A580-42F2-4B86-B0C0-3000CDB9200C}" srcOrd="4" destOrd="0" presId="urn:microsoft.com/office/officeart/2005/8/layout/vList2"/>
    <dgm:cxn modelId="{9C1A6CDA-86BB-4295-98EF-C43FEAB7CBA9}" type="presParOf" srcId="{025AB8AA-BE20-4DFD-9C89-24471A94EC31}" destId="{72D4147A-647F-4E72-A0C6-D276F2EC8CEF}" srcOrd="5" destOrd="0" presId="urn:microsoft.com/office/officeart/2005/8/layout/vList2"/>
    <dgm:cxn modelId="{81DC350C-48CB-4550-A8A9-BE0D0BB3618C}" type="presParOf" srcId="{025AB8AA-BE20-4DFD-9C89-24471A94EC31}" destId="{677859FE-8C78-4E27-8678-4F088037119F}" srcOrd="6" destOrd="0" presId="urn:microsoft.com/office/officeart/2005/8/layout/vList2"/>
    <dgm:cxn modelId="{041C9469-60E6-4F01-939E-CA5373CF31B7}" type="presParOf" srcId="{025AB8AA-BE20-4DFD-9C89-24471A94EC31}" destId="{F2D3B923-4DF4-4F36-A85A-C3AC80B2C52D}" srcOrd="7" destOrd="0" presId="urn:microsoft.com/office/officeart/2005/8/layout/vList2"/>
    <dgm:cxn modelId="{FA154B38-E135-4476-BC55-70CC577D10B2}" type="presParOf" srcId="{025AB8AA-BE20-4DFD-9C89-24471A94EC31}" destId="{1A5CFD55-640E-44DA-8229-F27BB8BEE4ED}" srcOrd="8" destOrd="0" presId="urn:microsoft.com/office/officeart/2005/8/layout/vList2"/>
    <dgm:cxn modelId="{5CE6AFA2-C78A-455A-8462-9B0F48D3A22E}" type="presParOf" srcId="{025AB8AA-BE20-4DFD-9C89-24471A94EC31}" destId="{A242E3F1-EEFF-4F75-B37E-BFDDAF6D3AFF}" srcOrd="9" destOrd="0" presId="urn:microsoft.com/office/officeart/2005/8/layout/vList2"/>
    <dgm:cxn modelId="{69C5D09F-AEC4-4C89-9521-120CC81E2BDD}" type="presParOf" srcId="{025AB8AA-BE20-4DFD-9C89-24471A94EC31}" destId="{978FBE99-CD49-4B69-B729-A40AE9DA1F0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Nakon smrti Petra </a:t>
          </a:r>
          <a:r>
            <a:rPr lang="hr-HR" sz="2400" dirty="0" err="1"/>
            <a:t>Berislavića</a:t>
          </a:r>
          <a:r>
            <a:rPr lang="hr-HR" sz="2400" dirty="0"/>
            <a:t> bansko mjesto ostalo prazno godinu dana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30299678-87DC-43AE-95C2-1F3F73FCA1B3}">
      <dgm:prSet custT="1"/>
      <dgm:spPr/>
      <dgm:t>
        <a:bodyPr/>
        <a:lstStyle/>
        <a:p>
          <a:r>
            <a:rPr lang="hr-HR" sz="2400" dirty="0"/>
            <a:t>Ivan Karlović, novi hrvatski ban</a:t>
          </a:r>
          <a:endParaRPr lang="en-US" sz="2400" dirty="0"/>
        </a:p>
      </dgm:t>
    </dgm:pt>
    <dgm:pt modelId="{43981564-E574-47F4-A515-34558E0E4E22}" type="parTrans" cxnId="{C1664719-C246-42DE-AAC6-C8DDB6962D5F}">
      <dgm:prSet/>
      <dgm:spPr/>
      <dgm:t>
        <a:bodyPr/>
        <a:lstStyle/>
        <a:p>
          <a:endParaRPr lang="hr-HR"/>
        </a:p>
      </dgm:t>
    </dgm:pt>
    <dgm:pt modelId="{866FD940-47A5-4480-B040-B171E9C4F862}" type="sibTrans" cxnId="{C1664719-C246-42DE-AAC6-C8DDB6962D5F}">
      <dgm:prSet/>
      <dgm:spPr/>
      <dgm:t>
        <a:bodyPr/>
        <a:lstStyle/>
        <a:p>
          <a:endParaRPr lang="hr-HR"/>
        </a:p>
      </dgm:t>
    </dgm:pt>
    <dgm:pt modelId="{E4571BF1-F9E2-44F4-AA11-6B6AC2844DA8}">
      <dgm:prSet custT="1"/>
      <dgm:spPr/>
      <dgm:t>
        <a:bodyPr/>
        <a:lstStyle/>
        <a:p>
          <a:r>
            <a:rPr lang="hr-HR" sz="2400" dirty="0"/>
            <a:t>Za njegova banovanja Osmanlije osvojile Knin, Skradin, </a:t>
          </a:r>
          <a:r>
            <a:rPr lang="hr-HR" sz="2400" dirty="0" err="1"/>
            <a:t>Ostrovicu</a:t>
          </a:r>
          <a:r>
            <a:rPr lang="hr-HR" sz="2400" dirty="0"/>
            <a:t> i Obrovac</a:t>
          </a:r>
          <a:endParaRPr lang="en-US" sz="2400" dirty="0"/>
        </a:p>
      </dgm:t>
    </dgm:pt>
    <dgm:pt modelId="{4F4B96DD-F264-4465-8521-86B301C5C092}" type="parTrans" cxnId="{747C865C-4445-4EDB-B600-8F88F036E9C1}">
      <dgm:prSet/>
      <dgm:spPr/>
      <dgm:t>
        <a:bodyPr/>
        <a:lstStyle/>
        <a:p>
          <a:endParaRPr lang="hr-HR"/>
        </a:p>
      </dgm:t>
    </dgm:pt>
    <dgm:pt modelId="{E5AEAD5F-5552-4F0D-B4F8-6F465F218862}" type="sibTrans" cxnId="{747C865C-4445-4EDB-B600-8F88F036E9C1}">
      <dgm:prSet/>
      <dgm:spPr/>
      <dgm:t>
        <a:bodyPr/>
        <a:lstStyle/>
        <a:p>
          <a:endParaRPr lang="hr-HR"/>
        </a:p>
      </dgm:t>
    </dgm:pt>
    <dgm:pt modelId="{591619A0-D1A5-4960-BB7A-EFAA59E800DC}">
      <dgm:prSet custT="1"/>
      <dgm:spPr/>
      <dgm:t>
        <a:bodyPr/>
        <a:lstStyle/>
        <a:p>
          <a:r>
            <a:rPr lang="hr-HR" sz="2400" dirty="0"/>
            <a:t>Obranu Hrvatske nakon njega preuzima knez Krsto Frankopan</a:t>
          </a:r>
          <a:endParaRPr lang="en-US" sz="2400" dirty="0"/>
        </a:p>
      </dgm:t>
    </dgm:pt>
    <dgm:pt modelId="{C2DCE7E4-8B24-4C1B-9CFF-DE4EEF7B1EAE}" type="parTrans" cxnId="{E569C1BF-C6D6-4BDC-91E2-86E94135F2D0}">
      <dgm:prSet/>
      <dgm:spPr/>
      <dgm:t>
        <a:bodyPr/>
        <a:lstStyle/>
        <a:p>
          <a:endParaRPr lang="hr-HR"/>
        </a:p>
      </dgm:t>
    </dgm:pt>
    <dgm:pt modelId="{5A3AF304-5FAA-4363-941C-1BF75E92D4AA}" type="sibTrans" cxnId="{E569C1BF-C6D6-4BDC-91E2-86E94135F2D0}">
      <dgm:prSet/>
      <dgm:spPr/>
      <dgm:t>
        <a:bodyPr/>
        <a:lstStyle/>
        <a:p>
          <a:endParaRPr lang="hr-HR"/>
        </a:p>
      </dgm:t>
    </dgm:pt>
    <dgm:pt modelId="{9FC969D5-EBDF-4624-82F4-FD04078E908A}">
      <dgm:prSet custT="1"/>
      <dgm:spPr/>
      <dgm:t>
        <a:bodyPr/>
        <a:lstStyle/>
        <a:p>
          <a:r>
            <a:rPr lang="hr-HR" sz="2400" dirty="0"/>
            <a:t>Nedostatak novca i problemi organiziranja obrane</a:t>
          </a:r>
          <a:endParaRPr lang="en-US" sz="2400" dirty="0"/>
        </a:p>
      </dgm:t>
    </dgm:pt>
    <dgm:pt modelId="{74BFD702-F88D-4427-B3F7-1D98E77F6D17}" type="parTrans" cxnId="{565C1375-61CE-4395-8FDE-D05938AAF78D}">
      <dgm:prSet/>
      <dgm:spPr/>
      <dgm:t>
        <a:bodyPr/>
        <a:lstStyle/>
        <a:p>
          <a:endParaRPr lang="hr-HR"/>
        </a:p>
      </dgm:t>
    </dgm:pt>
    <dgm:pt modelId="{F694F9B7-E755-49FD-AB39-6458D937DAF2}" type="sibTrans" cxnId="{565C1375-61CE-4395-8FDE-D05938AAF78D}">
      <dgm:prSet/>
      <dgm:spPr/>
      <dgm:t>
        <a:bodyPr/>
        <a:lstStyle/>
        <a:p>
          <a:endParaRPr lang="hr-HR"/>
        </a:p>
      </dgm:t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8FF517-4766-4A54-9163-3CEC5AC02C95}" type="pres">
      <dgm:prSet presAssocID="{7B761547-9A23-443F-BB3A-53C8C090C2D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4FCAD3-89CD-482D-8B7C-A55E27CA6F41}" type="pres">
      <dgm:prSet presAssocID="{895D158E-4115-47C1-9EFE-A622CFE8CEA3}" presName="spacer" presStyleCnt="0"/>
      <dgm:spPr/>
    </dgm:pt>
    <dgm:pt modelId="{6C1F571F-3037-4AF6-829F-2E3B5E79452D}" type="pres">
      <dgm:prSet presAssocID="{30299678-87DC-43AE-95C2-1F3F73FCA1B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A16228-E573-477A-9B07-E8C85B3295DA}" type="pres">
      <dgm:prSet presAssocID="{866FD940-47A5-4480-B040-B171E9C4F862}" presName="spacer" presStyleCnt="0"/>
      <dgm:spPr/>
    </dgm:pt>
    <dgm:pt modelId="{05200565-B149-4B13-A012-8D2079329B0E}" type="pres">
      <dgm:prSet presAssocID="{9FC969D5-EBDF-4624-82F4-FD04078E908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B0ABC6-A3E2-469C-BBBA-420C10992CAC}" type="pres">
      <dgm:prSet presAssocID="{F694F9B7-E755-49FD-AB39-6458D937DAF2}" presName="spacer" presStyleCnt="0"/>
      <dgm:spPr/>
    </dgm:pt>
    <dgm:pt modelId="{BA462C4E-7733-4EE2-9B1C-8F7B0595B341}" type="pres">
      <dgm:prSet presAssocID="{E4571BF1-F9E2-44F4-AA11-6B6AC2844DA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6C0EF0-087C-4984-B790-98680EBEF17D}" type="pres">
      <dgm:prSet presAssocID="{E5AEAD5F-5552-4F0D-B4F8-6F465F218862}" presName="spacer" presStyleCnt="0"/>
      <dgm:spPr/>
    </dgm:pt>
    <dgm:pt modelId="{3344978E-2919-4CC4-BF1A-075C6CDEBA5F}" type="pres">
      <dgm:prSet presAssocID="{591619A0-D1A5-4960-BB7A-EFAA59E800D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AAE7A44-5C36-4F18-AEA3-1317984F49D9}" type="presOf" srcId="{E4571BF1-F9E2-44F4-AA11-6B6AC2844DA8}" destId="{BA462C4E-7733-4EE2-9B1C-8F7B0595B341}" srcOrd="0" destOrd="0" presId="urn:microsoft.com/office/officeart/2005/8/layout/vList2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747C865C-4445-4EDB-B600-8F88F036E9C1}" srcId="{DF6E9E80-7DB2-4462-BE41-D5FFACA85A20}" destId="{E4571BF1-F9E2-44F4-AA11-6B6AC2844DA8}" srcOrd="3" destOrd="0" parTransId="{4F4B96DD-F264-4465-8521-86B301C5C092}" sibTransId="{E5AEAD5F-5552-4F0D-B4F8-6F465F218862}"/>
    <dgm:cxn modelId="{AD8813AC-C326-4CCC-A15B-8BF08FF0B23D}" type="presOf" srcId="{30299678-87DC-43AE-95C2-1F3F73FCA1B3}" destId="{6C1F571F-3037-4AF6-829F-2E3B5E79452D}" srcOrd="0" destOrd="0" presId="urn:microsoft.com/office/officeart/2005/8/layout/vList2"/>
    <dgm:cxn modelId="{734AFCC3-0765-433E-9022-30F6613288C7}" type="presOf" srcId="{591619A0-D1A5-4960-BB7A-EFAA59E800DC}" destId="{3344978E-2919-4CC4-BF1A-075C6CDEBA5F}" srcOrd="0" destOrd="0" presId="urn:microsoft.com/office/officeart/2005/8/layout/vList2"/>
    <dgm:cxn modelId="{E569C1BF-C6D6-4BDC-91E2-86E94135F2D0}" srcId="{DF6E9E80-7DB2-4462-BE41-D5FFACA85A20}" destId="{591619A0-D1A5-4960-BB7A-EFAA59E800DC}" srcOrd="4" destOrd="0" parTransId="{C2DCE7E4-8B24-4C1B-9CFF-DE4EEF7B1EAE}" sibTransId="{5A3AF304-5FAA-4363-941C-1BF75E92D4AA}"/>
    <dgm:cxn modelId="{565C1375-61CE-4395-8FDE-D05938AAF78D}" srcId="{DF6E9E80-7DB2-4462-BE41-D5FFACA85A20}" destId="{9FC969D5-EBDF-4624-82F4-FD04078E908A}" srcOrd="2" destOrd="0" parTransId="{74BFD702-F88D-4427-B3F7-1D98E77F6D17}" sibTransId="{F694F9B7-E755-49FD-AB39-6458D937DAF2}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D5C0D6AF-738E-4F6E-9FDB-124424C4F6B9}" type="presOf" srcId="{9FC969D5-EBDF-4624-82F4-FD04078E908A}" destId="{05200565-B149-4B13-A012-8D2079329B0E}" srcOrd="0" destOrd="0" presId="urn:microsoft.com/office/officeart/2005/8/layout/vList2"/>
    <dgm:cxn modelId="{C1664719-C246-42DE-AAC6-C8DDB6962D5F}" srcId="{DF6E9E80-7DB2-4462-BE41-D5FFACA85A20}" destId="{30299678-87DC-43AE-95C2-1F3F73FCA1B3}" srcOrd="1" destOrd="0" parTransId="{43981564-E574-47F4-A515-34558E0E4E22}" sibTransId="{866FD940-47A5-4480-B040-B171E9C4F862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3E0B39AF-85BD-44CB-A0DE-087C4FCD6723}" type="presParOf" srcId="{033B2FDF-110C-403A-97FD-3FA2F0CD9044}" destId="{2E4FCAD3-89CD-482D-8B7C-A55E27CA6F41}" srcOrd="1" destOrd="0" presId="urn:microsoft.com/office/officeart/2005/8/layout/vList2"/>
    <dgm:cxn modelId="{0B6CE12A-5BDA-4B25-979A-726D0960CFB8}" type="presParOf" srcId="{033B2FDF-110C-403A-97FD-3FA2F0CD9044}" destId="{6C1F571F-3037-4AF6-829F-2E3B5E79452D}" srcOrd="2" destOrd="0" presId="urn:microsoft.com/office/officeart/2005/8/layout/vList2"/>
    <dgm:cxn modelId="{2B83D853-17EA-47B8-AF46-B91C0A65CFDA}" type="presParOf" srcId="{033B2FDF-110C-403A-97FD-3FA2F0CD9044}" destId="{62A16228-E573-477A-9B07-E8C85B3295DA}" srcOrd="3" destOrd="0" presId="urn:microsoft.com/office/officeart/2005/8/layout/vList2"/>
    <dgm:cxn modelId="{58863697-D762-4DE2-8046-38A6C714EB7F}" type="presParOf" srcId="{033B2FDF-110C-403A-97FD-3FA2F0CD9044}" destId="{05200565-B149-4B13-A012-8D2079329B0E}" srcOrd="4" destOrd="0" presId="urn:microsoft.com/office/officeart/2005/8/layout/vList2"/>
    <dgm:cxn modelId="{8323F1FD-A5B5-4319-975E-33E3D2FAFA94}" type="presParOf" srcId="{033B2FDF-110C-403A-97FD-3FA2F0CD9044}" destId="{13B0ABC6-A3E2-469C-BBBA-420C10992CAC}" srcOrd="5" destOrd="0" presId="urn:microsoft.com/office/officeart/2005/8/layout/vList2"/>
    <dgm:cxn modelId="{48ECC34B-366E-43C9-9FBA-89819D4F88A6}" type="presParOf" srcId="{033B2FDF-110C-403A-97FD-3FA2F0CD9044}" destId="{BA462C4E-7733-4EE2-9B1C-8F7B0595B341}" srcOrd="6" destOrd="0" presId="urn:microsoft.com/office/officeart/2005/8/layout/vList2"/>
    <dgm:cxn modelId="{E869392D-27BE-41D1-A74E-4EA2BEE24578}" type="presParOf" srcId="{033B2FDF-110C-403A-97FD-3FA2F0CD9044}" destId="{6A6C0EF0-087C-4984-B790-98680EBEF17D}" srcOrd="7" destOrd="0" presId="urn:microsoft.com/office/officeart/2005/8/layout/vList2"/>
    <dgm:cxn modelId="{7D16B912-C476-4D9E-8B99-24256C168411}" type="presParOf" srcId="{033B2FDF-110C-403A-97FD-3FA2F0CD9044}" destId="{3344978E-2919-4CC4-BF1A-075C6CDEBA5F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U vrijeme najvećih borbi 1520. godine sultanom postaje Sulejman I. Veličanstveni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8F9FE4BC-8746-43CD-8B19-58BEBB52E5DF}">
      <dgm:prSet custT="1"/>
      <dgm:spPr/>
      <dgm:t>
        <a:bodyPr/>
        <a:lstStyle/>
        <a:p>
          <a:r>
            <a:rPr lang="hr-HR" sz="2400" dirty="0"/>
            <a:t>1521. godine zauzeo Beograd, važnu utvrdu u obrani Ugarske</a:t>
          </a:r>
          <a:endParaRPr lang="en-US" sz="2400" dirty="0"/>
        </a:p>
      </dgm:t>
    </dgm:pt>
    <dgm:pt modelId="{DED9AB4A-8BA6-49E7-9B57-87FC293EAE43}" type="parTrans" cxnId="{5FC32B64-CA0C-4AB8-8D4B-F0F843293B38}">
      <dgm:prSet/>
      <dgm:spPr/>
    </dgm:pt>
    <dgm:pt modelId="{33E72A2D-6694-41FD-8E1F-EB58C3EE91DB}" type="sibTrans" cxnId="{5FC32B64-CA0C-4AB8-8D4B-F0F843293B38}">
      <dgm:prSet/>
      <dgm:spPr/>
    </dgm:pt>
    <dgm:pt modelId="{A17DF6D3-20F8-4669-930C-E36F678D0717}">
      <dgm:prSet custT="1"/>
      <dgm:spPr/>
      <dgm:t>
        <a:bodyPr/>
        <a:lstStyle/>
        <a:p>
          <a:r>
            <a:rPr lang="hr-HR" sz="2400" dirty="0"/>
            <a:t>Prodori Osmanlija u Srijem i Slavoniju (okupirani Ilok i Osijek)</a:t>
          </a:r>
          <a:endParaRPr lang="en-US" sz="2400" dirty="0"/>
        </a:p>
      </dgm:t>
    </dgm:pt>
    <dgm:pt modelId="{D191CB93-4884-4DB1-A3CA-041536BF59AE}" type="parTrans" cxnId="{2C97D43A-D87B-4C9C-A29A-5D07CDC77D43}">
      <dgm:prSet/>
      <dgm:spPr/>
    </dgm:pt>
    <dgm:pt modelId="{2E688224-3F68-4A3B-8024-389E817B1D5D}" type="sibTrans" cxnId="{2C97D43A-D87B-4C9C-A29A-5D07CDC77D43}">
      <dgm:prSet/>
      <dgm:spPr/>
    </dgm:pt>
    <dgm:pt modelId="{CBF0B5C5-FDB9-42F6-B2C8-1670C7AC704A}">
      <dgm:prSet custT="1"/>
      <dgm:spPr/>
      <dgm:t>
        <a:bodyPr/>
        <a:lstStyle/>
        <a:p>
          <a:r>
            <a:rPr lang="hr-HR" sz="2400" dirty="0"/>
            <a:t>Prodori u Baranju (most preko Drave) i Ugarsku</a:t>
          </a:r>
          <a:endParaRPr lang="en-US" sz="2400" dirty="0"/>
        </a:p>
      </dgm:t>
    </dgm:pt>
    <dgm:pt modelId="{20EA24E6-1372-4005-9633-1AD9D10E71EB}" type="parTrans" cxnId="{9DDD5EAC-2627-425F-BCC2-72AE798A4917}">
      <dgm:prSet/>
      <dgm:spPr/>
    </dgm:pt>
    <dgm:pt modelId="{9C3B88BC-E48A-46E5-9F99-47A02E2D3E59}" type="sibTrans" cxnId="{9DDD5EAC-2627-425F-BCC2-72AE798A4917}">
      <dgm:prSet/>
      <dgm:spPr/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E7A1BF-1CAA-4159-A978-4E78D71D0718}" type="pres">
      <dgm:prSet presAssocID="{B998E248-54BD-48D6-89A0-BDFFE5FCF33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39917F-44E4-4EFC-8FBE-469B48CE6FBE}" type="pres">
      <dgm:prSet presAssocID="{A3232AD4-CA85-4BC0-A88D-425E35E28C37}" presName="spacer" presStyleCnt="0"/>
      <dgm:spPr/>
    </dgm:pt>
    <dgm:pt modelId="{D1B8BAD6-6C37-4B2D-8238-0AE9C5240CF5}" type="pres">
      <dgm:prSet presAssocID="{8F9FE4BC-8746-43CD-8B19-58BEBB52E5D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F4FE20-53E8-4CAC-9D7A-E1053A3B5008}" type="pres">
      <dgm:prSet presAssocID="{33E72A2D-6694-41FD-8E1F-EB58C3EE91DB}" presName="spacer" presStyleCnt="0"/>
      <dgm:spPr/>
    </dgm:pt>
    <dgm:pt modelId="{367E0D1D-C8BC-4475-B958-566A85E178B2}" type="pres">
      <dgm:prSet presAssocID="{A17DF6D3-20F8-4669-930C-E36F678D071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814EA7-8A7B-455C-8D52-470AFFCFE91E}" type="pres">
      <dgm:prSet presAssocID="{2E688224-3F68-4A3B-8024-389E817B1D5D}" presName="spacer" presStyleCnt="0"/>
      <dgm:spPr/>
    </dgm:pt>
    <dgm:pt modelId="{58094A04-1E70-4E92-9807-D1E9978665C7}" type="pres">
      <dgm:prSet presAssocID="{CBF0B5C5-FDB9-42F6-B2C8-1670C7AC70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3C786EEE-F488-4EB4-8CF9-A030AB2B2ED6}" type="presOf" srcId="{A17DF6D3-20F8-4669-930C-E36F678D0717}" destId="{367E0D1D-C8BC-4475-B958-566A85E178B2}" srcOrd="0" destOrd="0" presId="urn:microsoft.com/office/officeart/2005/8/layout/vList2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9DDD5EAC-2627-425F-BCC2-72AE798A4917}" srcId="{CB2575E1-B73E-4E21-866B-82D9777B7430}" destId="{CBF0B5C5-FDB9-42F6-B2C8-1670C7AC704A}" srcOrd="3" destOrd="0" parTransId="{20EA24E6-1372-4005-9633-1AD9D10E71EB}" sibTransId="{9C3B88BC-E48A-46E5-9F99-47A02E2D3E59}"/>
    <dgm:cxn modelId="{655526FC-A2A4-481A-9839-277637EC9890}" type="presOf" srcId="{8F9FE4BC-8746-43CD-8B19-58BEBB52E5DF}" destId="{D1B8BAD6-6C37-4B2D-8238-0AE9C5240CF5}" srcOrd="0" destOrd="0" presId="urn:microsoft.com/office/officeart/2005/8/layout/vList2"/>
    <dgm:cxn modelId="{5FC32B64-CA0C-4AB8-8D4B-F0F843293B38}" srcId="{CB2575E1-B73E-4E21-866B-82D9777B7430}" destId="{8F9FE4BC-8746-43CD-8B19-58BEBB52E5DF}" srcOrd="1" destOrd="0" parTransId="{DED9AB4A-8BA6-49E7-9B57-87FC293EAE43}" sibTransId="{33E72A2D-6694-41FD-8E1F-EB58C3EE91DB}"/>
    <dgm:cxn modelId="{43FDAB5A-1CEC-43A1-BBAA-FACA08636C52}" type="presOf" srcId="{CBF0B5C5-FDB9-42F6-B2C8-1670C7AC704A}" destId="{58094A04-1E70-4E92-9807-D1E9978665C7}" srcOrd="0" destOrd="0" presId="urn:microsoft.com/office/officeart/2005/8/layout/vList2"/>
    <dgm:cxn modelId="{2C97D43A-D87B-4C9C-A29A-5D07CDC77D43}" srcId="{CB2575E1-B73E-4E21-866B-82D9777B7430}" destId="{A17DF6D3-20F8-4669-930C-E36F678D0717}" srcOrd="2" destOrd="0" parTransId="{D191CB93-4884-4DB1-A3CA-041536BF59AE}" sibTransId="{2E688224-3F68-4A3B-8024-389E817B1D5D}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CD9A481F-C93B-48D5-9758-CE52C6444968}" type="presParOf" srcId="{90A02836-943D-4919-8C75-C619DA64F526}" destId="{C439917F-44E4-4EFC-8FBE-469B48CE6FBE}" srcOrd="1" destOrd="0" presId="urn:microsoft.com/office/officeart/2005/8/layout/vList2"/>
    <dgm:cxn modelId="{BAE7C3AD-3CA3-422A-AFAA-CA4A5B38101D}" type="presParOf" srcId="{90A02836-943D-4919-8C75-C619DA64F526}" destId="{D1B8BAD6-6C37-4B2D-8238-0AE9C5240CF5}" srcOrd="2" destOrd="0" presId="urn:microsoft.com/office/officeart/2005/8/layout/vList2"/>
    <dgm:cxn modelId="{3C4C2310-70AE-4545-8ED3-ABCD64804B4B}" type="presParOf" srcId="{90A02836-943D-4919-8C75-C619DA64F526}" destId="{E4F4FE20-53E8-4CAC-9D7A-E1053A3B5008}" srcOrd="3" destOrd="0" presId="urn:microsoft.com/office/officeart/2005/8/layout/vList2"/>
    <dgm:cxn modelId="{E405452F-4473-45E2-B4FE-E8A5EA23CF06}" type="presParOf" srcId="{90A02836-943D-4919-8C75-C619DA64F526}" destId="{367E0D1D-C8BC-4475-B958-566A85E178B2}" srcOrd="4" destOrd="0" presId="urn:microsoft.com/office/officeart/2005/8/layout/vList2"/>
    <dgm:cxn modelId="{02621D3E-3431-4D3C-81DC-7BBB55ED1FB9}" type="presParOf" srcId="{90A02836-943D-4919-8C75-C619DA64F526}" destId="{40814EA7-8A7B-455C-8D52-470AFFCFE91E}" srcOrd="5" destOrd="0" presId="urn:microsoft.com/office/officeart/2005/8/layout/vList2"/>
    <dgm:cxn modelId="{DC76BB7E-7F2F-4E4D-99E6-0EC824C24994}" type="presParOf" srcId="{90A02836-943D-4919-8C75-C619DA64F526}" destId="{58094A04-1E70-4E92-9807-D1E9978665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Samovolja Ludovika II. i loš otpor 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928552BE-4D9E-45F4-AD45-E7EC907C7763}">
      <dgm:prSet/>
      <dgm:spPr/>
      <dgm:t>
        <a:bodyPr/>
        <a:lstStyle/>
        <a:p>
          <a:r>
            <a:rPr lang="hr-HR" dirty="0"/>
            <a:t>1526. godina, bitka na </a:t>
          </a:r>
          <a:r>
            <a:rPr lang="hr-HR" dirty="0" err="1"/>
            <a:t>Mohačkom</a:t>
          </a:r>
          <a:r>
            <a:rPr lang="hr-HR" dirty="0"/>
            <a:t> polju</a:t>
          </a:r>
          <a:endParaRPr lang="en-US" dirty="0"/>
        </a:p>
      </dgm:t>
    </dgm:pt>
    <dgm:pt modelId="{3BE59D16-3227-4943-B93C-A7ACC130E667}" type="parTrans" cxnId="{D6384A5F-699D-4A74-9503-DF14651A595F}">
      <dgm:prSet/>
      <dgm:spPr/>
    </dgm:pt>
    <dgm:pt modelId="{1E1ABDC7-2C77-49CC-8A5F-35FEC5981198}" type="sibTrans" cxnId="{D6384A5F-699D-4A74-9503-DF14651A595F}">
      <dgm:prSet/>
      <dgm:spPr/>
    </dgm:pt>
    <dgm:pt modelId="{6DA4FB1F-A489-42BB-9518-EA28319CCF04}">
      <dgm:prSet/>
      <dgm:spPr/>
      <dgm:t>
        <a:bodyPr/>
        <a:lstStyle/>
        <a:p>
          <a:r>
            <a:rPr lang="hr-HR" dirty="0"/>
            <a:t>Hrvatska vojska pod zapovjedništvom bana Krste Frankopana</a:t>
          </a:r>
          <a:endParaRPr lang="en-US" dirty="0"/>
        </a:p>
      </dgm:t>
    </dgm:pt>
    <dgm:pt modelId="{0D5C9E18-773E-41B5-8F6E-87254513A29C}" type="parTrans" cxnId="{CCD6FA56-27FC-43A8-B4AD-B58BD9CD7D87}">
      <dgm:prSet/>
      <dgm:spPr/>
    </dgm:pt>
    <dgm:pt modelId="{AE56F13C-CF61-4A3E-A61E-838E035C08C1}" type="sibTrans" cxnId="{CCD6FA56-27FC-43A8-B4AD-B58BD9CD7D87}">
      <dgm:prSet/>
      <dgm:spPr/>
    </dgm:pt>
    <dgm:pt modelId="{34F00926-4A77-49F5-8ECC-56AF3E10B4D2}">
      <dgm:prSet/>
      <dgm:spPr/>
      <dgm:t>
        <a:bodyPr/>
        <a:lstStyle/>
        <a:p>
          <a:r>
            <a:rPr lang="hr-HR" dirty="0"/>
            <a:t>Erdeljska vojska pod zapovjedništvom Ivana </a:t>
          </a:r>
          <a:r>
            <a:rPr lang="hr-HR" dirty="0" err="1"/>
            <a:t>Zapolje</a:t>
          </a:r>
          <a:endParaRPr lang="en-US" dirty="0"/>
        </a:p>
      </dgm:t>
    </dgm:pt>
    <dgm:pt modelId="{B2AAD5F9-3C90-4A32-A997-F3CB38BB7C6E}" type="parTrans" cxnId="{67574993-CEB9-4995-BD3B-6F8954701676}">
      <dgm:prSet/>
      <dgm:spPr/>
    </dgm:pt>
    <dgm:pt modelId="{8871CFBB-59A5-40F4-990A-DB5007D44B2A}" type="sibTrans" cxnId="{67574993-CEB9-4995-BD3B-6F8954701676}">
      <dgm:prSet/>
      <dgm:spPr/>
    </dgm:pt>
    <dgm:pt modelId="{982CB8BC-3159-4D9F-B47B-B53D63C769EE}">
      <dgm:prSet/>
      <dgm:spPr/>
      <dgm:t>
        <a:bodyPr/>
        <a:lstStyle/>
        <a:p>
          <a:r>
            <a:rPr lang="hr-HR" dirty="0"/>
            <a:t>Ugarska vojska doživjela težak poraz, a kralj neslavno poginuo</a:t>
          </a:r>
          <a:endParaRPr lang="en-US" dirty="0"/>
        </a:p>
      </dgm:t>
    </dgm:pt>
    <dgm:pt modelId="{1B494406-D116-470A-B4B8-659BBE9999DD}" type="parTrans" cxnId="{AFAD0DFE-86B7-4A9B-98BA-A0519C5707F2}">
      <dgm:prSet/>
      <dgm:spPr/>
    </dgm:pt>
    <dgm:pt modelId="{F26DC2C1-2F1C-4355-9349-4E75D0AE9018}" type="sibTrans" cxnId="{AFAD0DFE-86B7-4A9B-98BA-A0519C5707F2}">
      <dgm:prSet/>
      <dgm:spPr/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FBCDA4-F802-4AD0-9D81-0F3C539BFDC8}" type="pres">
      <dgm:prSet presAssocID="{79260D67-3C00-471D-9FAE-5BEE48469D5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3AE383-23E6-4732-8F8E-1D26C000D735}" type="pres">
      <dgm:prSet presAssocID="{13B1320C-B0E0-4121-99E8-C1715566B879}" presName="spacer" presStyleCnt="0"/>
      <dgm:spPr/>
    </dgm:pt>
    <dgm:pt modelId="{02EBE384-5E1F-4712-8A26-3D9B77C39D1F}" type="pres">
      <dgm:prSet presAssocID="{928552BE-4D9E-45F4-AD45-E7EC907C7763}" presName="parentText" presStyleLbl="node1" presStyleIdx="1" presStyleCnt="5" custLinFactNeighborX="-742" custLinFactNeighborY="-3661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E584B8-F1BF-4A14-88C9-924A1F61ADA7}" type="pres">
      <dgm:prSet presAssocID="{1E1ABDC7-2C77-49CC-8A5F-35FEC5981198}" presName="spacer" presStyleCnt="0"/>
      <dgm:spPr/>
    </dgm:pt>
    <dgm:pt modelId="{10C7AC93-883E-4C5C-817B-51269459E466}" type="pres">
      <dgm:prSet presAssocID="{6DA4FB1F-A489-42BB-9518-EA28319CCF0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2D53EC-D5CB-48A4-91C2-186648CF0590}" type="pres">
      <dgm:prSet presAssocID="{AE56F13C-CF61-4A3E-A61E-838E035C08C1}" presName="spacer" presStyleCnt="0"/>
      <dgm:spPr/>
    </dgm:pt>
    <dgm:pt modelId="{7B8D61F6-9E48-4F10-9AAD-A2E617C90F43}" type="pres">
      <dgm:prSet presAssocID="{34F00926-4A77-49F5-8ECC-56AF3E10B4D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F87346-1D4B-4AB3-9009-CFF120761023}" type="pres">
      <dgm:prSet presAssocID="{8871CFBB-59A5-40F4-990A-DB5007D44B2A}" presName="spacer" presStyleCnt="0"/>
      <dgm:spPr/>
    </dgm:pt>
    <dgm:pt modelId="{28FD6810-FCCD-4471-B07F-BDE8A1214868}" type="pres">
      <dgm:prSet presAssocID="{982CB8BC-3159-4D9F-B47B-B53D63C769E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F2C2CE8-2763-45AA-93F3-003FFC5B7486}" type="presOf" srcId="{982CB8BC-3159-4D9F-B47B-B53D63C769EE}" destId="{28FD6810-FCCD-4471-B07F-BDE8A1214868}" srcOrd="0" destOrd="0" presId="urn:microsoft.com/office/officeart/2005/8/layout/vList2"/>
    <dgm:cxn modelId="{731BEDC7-BE1C-450B-9972-88C134A32197}" type="presOf" srcId="{928552BE-4D9E-45F4-AD45-E7EC907C7763}" destId="{02EBE384-5E1F-4712-8A26-3D9B77C39D1F}" srcOrd="0" destOrd="0" presId="urn:microsoft.com/office/officeart/2005/8/layout/vList2"/>
    <dgm:cxn modelId="{3B5922B4-1869-4F10-A24D-CF6E346F014D}" type="presOf" srcId="{6DA4FB1F-A489-42BB-9518-EA28319CCF04}" destId="{10C7AC93-883E-4C5C-817B-51269459E466}" srcOrd="0" destOrd="0" presId="urn:microsoft.com/office/officeart/2005/8/layout/vList2"/>
    <dgm:cxn modelId="{FDBBD047-7177-4E8F-97D5-CE04F8E7C8A3}" type="presOf" srcId="{34F00926-4A77-49F5-8ECC-56AF3E10B4D2}" destId="{7B8D61F6-9E48-4F10-9AAD-A2E617C90F43}" srcOrd="0" destOrd="0" presId="urn:microsoft.com/office/officeart/2005/8/layout/vList2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CCD6FA56-27FC-43A8-B4AD-B58BD9CD7D87}" srcId="{F042BD6B-747E-43AE-9F4F-59023577B107}" destId="{6DA4FB1F-A489-42BB-9518-EA28319CCF04}" srcOrd="2" destOrd="0" parTransId="{0D5C9E18-773E-41B5-8F6E-87254513A29C}" sibTransId="{AE56F13C-CF61-4A3E-A61E-838E035C08C1}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67574993-CEB9-4995-BD3B-6F8954701676}" srcId="{F042BD6B-747E-43AE-9F4F-59023577B107}" destId="{34F00926-4A77-49F5-8ECC-56AF3E10B4D2}" srcOrd="3" destOrd="0" parTransId="{B2AAD5F9-3C90-4A32-A997-F3CB38BB7C6E}" sibTransId="{8871CFBB-59A5-40F4-990A-DB5007D44B2A}"/>
    <dgm:cxn modelId="{AFAD0DFE-86B7-4A9B-98BA-A0519C5707F2}" srcId="{F042BD6B-747E-43AE-9F4F-59023577B107}" destId="{982CB8BC-3159-4D9F-B47B-B53D63C769EE}" srcOrd="4" destOrd="0" parTransId="{1B494406-D116-470A-B4B8-659BBE9999DD}" sibTransId="{F26DC2C1-2F1C-4355-9349-4E75D0AE9018}"/>
    <dgm:cxn modelId="{D6384A5F-699D-4A74-9503-DF14651A595F}" srcId="{F042BD6B-747E-43AE-9F4F-59023577B107}" destId="{928552BE-4D9E-45F4-AD45-E7EC907C7763}" srcOrd="1" destOrd="0" parTransId="{3BE59D16-3227-4943-B93C-A7ACC130E667}" sibTransId="{1E1ABDC7-2C77-49CC-8A5F-35FEC5981198}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39DE955E-4265-43B6-B3D5-6A257399B68F}" type="presParOf" srcId="{754F009A-23D7-4884-BB83-12793B6FE379}" destId="{DF3AE383-23E6-4732-8F8E-1D26C000D735}" srcOrd="1" destOrd="0" presId="urn:microsoft.com/office/officeart/2005/8/layout/vList2"/>
    <dgm:cxn modelId="{804FFBC1-244E-41D4-9B68-87B7C6B218D8}" type="presParOf" srcId="{754F009A-23D7-4884-BB83-12793B6FE379}" destId="{02EBE384-5E1F-4712-8A26-3D9B77C39D1F}" srcOrd="2" destOrd="0" presId="urn:microsoft.com/office/officeart/2005/8/layout/vList2"/>
    <dgm:cxn modelId="{5BF0427A-45EF-4BB1-89B6-161988499FBE}" type="presParOf" srcId="{754F009A-23D7-4884-BB83-12793B6FE379}" destId="{33E584B8-F1BF-4A14-88C9-924A1F61ADA7}" srcOrd="3" destOrd="0" presId="urn:microsoft.com/office/officeart/2005/8/layout/vList2"/>
    <dgm:cxn modelId="{950F9705-81A0-410E-B2AB-6FA550964633}" type="presParOf" srcId="{754F009A-23D7-4884-BB83-12793B6FE379}" destId="{10C7AC93-883E-4C5C-817B-51269459E466}" srcOrd="4" destOrd="0" presId="urn:microsoft.com/office/officeart/2005/8/layout/vList2"/>
    <dgm:cxn modelId="{8BFAE7E3-AFDC-4459-9062-09D66371C20E}" type="presParOf" srcId="{754F009A-23D7-4884-BB83-12793B6FE379}" destId="{DA2D53EC-D5CB-48A4-91C2-186648CF0590}" srcOrd="5" destOrd="0" presId="urn:microsoft.com/office/officeart/2005/8/layout/vList2"/>
    <dgm:cxn modelId="{197D73AF-EFB3-4479-B39C-1CF687072383}" type="presParOf" srcId="{754F009A-23D7-4884-BB83-12793B6FE379}" destId="{7B8D61F6-9E48-4F10-9AAD-A2E617C90F43}" srcOrd="6" destOrd="0" presId="urn:microsoft.com/office/officeart/2005/8/layout/vList2"/>
    <dgm:cxn modelId="{042E04C5-998D-4347-8449-42421FA13801}" type="presParOf" srcId="{754F009A-23D7-4884-BB83-12793B6FE379}" destId="{B6F87346-1D4B-4AB3-9009-CFF120761023}" srcOrd="7" destOrd="0" presId="urn:microsoft.com/office/officeart/2005/8/layout/vList2"/>
    <dgm:cxn modelId="{418BFEAE-DAF5-4E33-9D9D-E5EFFEFB73C3}" type="presParOf" srcId="{754F009A-23D7-4884-BB83-12793B6FE379}" destId="{28FD6810-FCCD-4471-B07F-BDE8A12148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350"/>
          <a:ext cx="5961345" cy="8910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Nakon smrti Matije velikaši izabrali Vladislava II. </a:t>
          </a:r>
          <a:r>
            <a:rPr lang="hr-HR" sz="2400" kern="1200" dirty="0" err="1"/>
            <a:t>Jagelovića</a:t>
          </a:r>
          <a:r>
            <a:rPr lang="hr-HR" sz="2400" kern="1200" dirty="0"/>
            <a:t> za kralja</a:t>
          </a:r>
          <a:endParaRPr lang="en-US" sz="2400" kern="1200" dirty="0"/>
        </a:p>
      </dsp:txBody>
      <dsp:txXfrm>
        <a:off x="0" y="350"/>
        <a:ext cx="5961345" cy="891005"/>
      </dsp:txXfrm>
    </dsp:sp>
    <dsp:sp modelId="{F0CD8AC5-C419-4539-AA29-79AE7BAF14E7}">
      <dsp:nvSpPr>
        <dsp:cNvPr id="0" name=""/>
        <dsp:cNvSpPr/>
      </dsp:nvSpPr>
      <dsp:spPr>
        <a:xfrm>
          <a:off x="0" y="904729"/>
          <a:ext cx="5961345" cy="89100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Obvezao se ukinuti odredbe svoga prethodnika, posebice poreze</a:t>
          </a:r>
          <a:endParaRPr lang="en-US" sz="2400" kern="1200" dirty="0"/>
        </a:p>
      </dsp:txBody>
      <dsp:txXfrm>
        <a:off x="0" y="904729"/>
        <a:ext cx="5961345" cy="891005"/>
      </dsp:txXfrm>
    </dsp:sp>
    <dsp:sp modelId="{3F62E4D1-179C-44B8-8D1A-8E6F2E7F47EC}">
      <dsp:nvSpPr>
        <dsp:cNvPr id="0" name=""/>
        <dsp:cNvSpPr/>
      </dsp:nvSpPr>
      <dsp:spPr>
        <a:xfrm>
          <a:off x="0" y="1809108"/>
          <a:ext cx="5961345" cy="89100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Postao ovisan o odlukama plemića u Ugarskom saboru</a:t>
          </a:r>
          <a:endParaRPr lang="en-US" sz="2400" kern="1200" dirty="0"/>
        </a:p>
      </dsp:txBody>
      <dsp:txXfrm>
        <a:off x="0" y="1809108"/>
        <a:ext cx="5961345" cy="891005"/>
      </dsp:txXfrm>
    </dsp:sp>
    <dsp:sp modelId="{FA08E2C3-7572-49C9-9B93-25594741EC89}">
      <dsp:nvSpPr>
        <dsp:cNvPr id="0" name=""/>
        <dsp:cNvSpPr/>
      </dsp:nvSpPr>
      <dsp:spPr>
        <a:xfrm>
          <a:off x="0" y="2713486"/>
          <a:ext cx="5961345" cy="89100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 nije </a:t>
          </a:r>
          <a:r>
            <a:rPr lang="hr-HR" sz="2400" kern="1200" dirty="0" err="1"/>
            <a:t>smio</a:t>
          </a:r>
          <a:r>
            <a:rPr lang="hr-HR" sz="2400" kern="1200" dirty="0"/>
            <a:t> pozivati velikaše u rat izvan granice</a:t>
          </a:r>
          <a:endParaRPr lang="en-US" sz="2400" kern="1200" dirty="0"/>
        </a:p>
      </dsp:txBody>
      <dsp:txXfrm>
        <a:off x="0" y="2713486"/>
        <a:ext cx="5961345" cy="891005"/>
      </dsp:txXfrm>
    </dsp:sp>
    <dsp:sp modelId="{738FFE88-E396-43D3-9791-021577B6981B}">
      <dsp:nvSpPr>
        <dsp:cNvPr id="0" name=""/>
        <dsp:cNvSpPr/>
      </dsp:nvSpPr>
      <dsp:spPr>
        <a:xfrm>
          <a:off x="0" y="3617865"/>
          <a:ext cx="5961345" cy="89100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Rat oko nasljedstva s Maksimilijanom Habsburgovcem</a:t>
          </a:r>
          <a:endParaRPr lang="en-US" sz="2400" kern="1200" dirty="0"/>
        </a:p>
      </dsp:txBody>
      <dsp:txXfrm>
        <a:off x="0" y="3617865"/>
        <a:ext cx="5961345" cy="891005"/>
      </dsp:txXfrm>
    </dsp:sp>
    <dsp:sp modelId="{8CA45575-E1D2-4E58-A79F-760B673C3D13}">
      <dsp:nvSpPr>
        <dsp:cNvPr id="0" name=""/>
        <dsp:cNvSpPr/>
      </dsp:nvSpPr>
      <dsp:spPr>
        <a:xfrm>
          <a:off x="0" y="4522244"/>
          <a:ext cx="5961345" cy="8910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Habsburgovci dobili pravo nasljeđa ako Vladislav umre bez muškog nasljednika</a:t>
          </a:r>
          <a:endParaRPr lang="en-US" sz="2400" kern="1200" dirty="0"/>
        </a:p>
      </dsp:txBody>
      <dsp:txXfrm>
        <a:off x="0" y="4522244"/>
        <a:ext cx="5961345" cy="8910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Ponovne prijetnje i prodori Osmanlija u Hrvatsku</a:t>
          </a:r>
          <a:endParaRPr lang="en-US" sz="2400" kern="1200" dirty="0"/>
        </a:p>
      </dsp:txBody>
      <dsp:txXfrm>
        <a:off x="0" y="4523"/>
        <a:ext cx="7037387" cy="973440"/>
      </dsp:txXfrm>
    </dsp:sp>
    <dsp:sp modelId="{83EC41DD-1249-4798-9FE8-D1DCBE22AC39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Prodori u Kranjsku i Korušku (današnja Slovenija)</a:t>
          </a:r>
          <a:endParaRPr lang="en-US" sz="2400" kern="1200" dirty="0"/>
        </a:p>
      </dsp:txBody>
      <dsp:txXfrm>
        <a:off x="0" y="1127723"/>
        <a:ext cx="7037387" cy="973440"/>
      </dsp:txXfrm>
    </dsp:sp>
    <dsp:sp modelId="{8B8AF9C6-DDEB-4E77-ACBA-D375143FB63B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1493. godina bitka na Krbavskom polju</a:t>
          </a:r>
          <a:endParaRPr lang="en-US" sz="2400" kern="1200" dirty="0"/>
        </a:p>
      </dsp:txBody>
      <dsp:txXfrm>
        <a:off x="0" y="2250923"/>
        <a:ext cx="7037387" cy="973440"/>
      </dsp:txXfrm>
    </dsp:sp>
    <dsp:sp modelId="{65A0DEAC-52D3-4F55-B69B-A3D6461A26FB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Hrvatski ban Emerik </a:t>
          </a:r>
          <a:r>
            <a:rPr lang="hr-HR" sz="2400" kern="1200" dirty="0" err="1"/>
            <a:t>Derenčin</a:t>
          </a:r>
          <a:r>
            <a:rPr lang="hr-HR" sz="2400" kern="1200" dirty="0"/>
            <a:t> zapovijedao je vojskom</a:t>
          </a:r>
          <a:endParaRPr lang="en-US" sz="2400" kern="1200" dirty="0"/>
        </a:p>
      </dsp:txBody>
      <dsp:txXfrm>
        <a:off x="0" y="3374123"/>
        <a:ext cx="7037387" cy="973440"/>
      </dsp:txXfrm>
    </dsp:sp>
    <dsp:sp modelId="{38BB4B1D-73EF-4DEB-8A98-12E710CF4E5B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„Zarobljeno i pogubljeno čitavo hrvatsko plemstvo”</a:t>
          </a:r>
          <a:endParaRPr lang="en-US" sz="2400" kern="1200" dirty="0"/>
        </a:p>
      </dsp:txBody>
      <dsp:txXfrm>
        <a:off x="0" y="4497323"/>
        <a:ext cx="7037387" cy="973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Borbe s Osmanlijama nastavljene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53D0E7A0-EB5B-4D20-AAFC-D2A6717DFA48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Ivaniš Korvin, sin Matije Korvina nije se uspio izborit za prijestolje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4FB1533A-5A7B-4547-865E-BE18DA374B33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Slavonski herceg uspješno ratovao protiv Osmanlija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4A42E4CF-78B8-4EC8-A9A5-E68AC3ABA171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Izvojevao nekoliko važnih pobjeda, a najveći uspjeh poraz Osmanlija kod Jajca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350"/>
          <a:ext cx="5961345" cy="8910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1514. godine hrvatskim banom postao je Petar </a:t>
          </a:r>
          <a:r>
            <a:rPr lang="hr-HR" sz="2400" kern="1200" dirty="0" err="1"/>
            <a:t>Berislavić</a:t>
          </a:r>
          <a:endParaRPr lang="en-US" sz="2400" kern="1200" dirty="0"/>
        </a:p>
      </dsp:txBody>
      <dsp:txXfrm>
        <a:off x="0" y="350"/>
        <a:ext cx="5961345" cy="891005"/>
      </dsp:txXfrm>
    </dsp:sp>
    <dsp:sp modelId="{CC626808-28D3-4488-807D-E687FE811E23}">
      <dsp:nvSpPr>
        <dsp:cNvPr id="0" name=""/>
        <dsp:cNvSpPr/>
      </dsp:nvSpPr>
      <dsp:spPr>
        <a:xfrm>
          <a:off x="0" y="904729"/>
          <a:ext cx="5961345" cy="891005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Uspješno ratovao protiv Osmanlija i tri puta obranio Jajce</a:t>
          </a:r>
          <a:endParaRPr lang="en-US" sz="2400" kern="1200" dirty="0"/>
        </a:p>
      </dsp:txBody>
      <dsp:txXfrm>
        <a:off x="0" y="904729"/>
        <a:ext cx="5961345" cy="891005"/>
      </dsp:txXfrm>
    </dsp:sp>
    <dsp:sp modelId="{B558A580-42F2-4B86-B0C0-3000CDB9200C}">
      <dsp:nvSpPr>
        <dsp:cNvPr id="0" name=""/>
        <dsp:cNvSpPr/>
      </dsp:nvSpPr>
      <dsp:spPr>
        <a:xfrm>
          <a:off x="0" y="1809108"/>
          <a:ext cx="5961345" cy="891005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Nedostatak novca za organiziranje obrane i slaba pomoć </a:t>
          </a:r>
          <a:r>
            <a:rPr lang="hr-HR" sz="2400" kern="1200" dirty="0" err="1"/>
            <a:t>Jagelovića</a:t>
          </a:r>
          <a:endParaRPr lang="en-US" sz="2400" kern="1200" dirty="0"/>
        </a:p>
      </dsp:txBody>
      <dsp:txXfrm>
        <a:off x="0" y="1809108"/>
        <a:ext cx="5961345" cy="891005"/>
      </dsp:txXfrm>
    </dsp:sp>
    <dsp:sp modelId="{677859FE-8C78-4E27-8678-4F088037119F}">
      <dsp:nvSpPr>
        <dsp:cNvPr id="0" name=""/>
        <dsp:cNvSpPr/>
      </dsp:nvSpPr>
      <dsp:spPr>
        <a:xfrm>
          <a:off x="0" y="2713486"/>
          <a:ext cx="5961345" cy="891005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Ludovik II., dvorske zabave i raskoš</a:t>
          </a:r>
          <a:endParaRPr lang="en-US" sz="2400" kern="1200" dirty="0"/>
        </a:p>
      </dsp:txBody>
      <dsp:txXfrm>
        <a:off x="0" y="2713486"/>
        <a:ext cx="5961345" cy="891005"/>
      </dsp:txXfrm>
    </dsp:sp>
    <dsp:sp modelId="{1A5CFD55-640E-44DA-8229-F27BB8BEE4ED}">
      <dsp:nvSpPr>
        <dsp:cNvPr id="0" name=""/>
        <dsp:cNvSpPr/>
      </dsp:nvSpPr>
      <dsp:spPr>
        <a:xfrm>
          <a:off x="0" y="3617865"/>
          <a:ext cx="5961345" cy="891005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Izostala pomoć europskih vladara (papa jedini slao pomoć)</a:t>
          </a:r>
        </a:p>
      </dsp:txBody>
      <dsp:txXfrm>
        <a:off x="0" y="3617865"/>
        <a:ext cx="5961345" cy="891005"/>
      </dsp:txXfrm>
    </dsp:sp>
    <dsp:sp modelId="{978FBE99-CD49-4B69-B729-A40AE9DA1F09}">
      <dsp:nvSpPr>
        <dsp:cNvPr id="0" name=""/>
        <dsp:cNvSpPr/>
      </dsp:nvSpPr>
      <dsp:spPr>
        <a:xfrm>
          <a:off x="0" y="4522244"/>
          <a:ext cx="5961345" cy="89100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1520. godine ban Petar </a:t>
          </a:r>
          <a:r>
            <a:rPr lang="hr-HR" sz="2400" kern="1200" dirty="0" err="1"/>
            <a:t>Berislavić</a:t>
          </a:r>
          <a:r>
            <a:rPr lang="hr-HR" sz="2400" kern="1200" dirty="0"/>
            <a:t> poginuo u borbama kod Korenice</a:t>
          </a:r>
        </a:p>
      </dsp:txBody>
      <dsp:txXfrm>
        <a:off x="0" y="4522244"/>
        <a:ext cx="5961345" cy="8910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1781"/>
          <a:ext cx="6589260" cy="9582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Nakon smrti Petra </a:t>
          </a:r>
          <a:r>
            <a:rPr lang="hr-HR" sz="2400" kern="1200" dirty="0" err="1"/>
            <a:t>Berislavića</a:t>
          </a:r>
          <a:r>
            <a:rPr lang="hr-HR" sz="2400" kern="1200" dirty="0"/>
            <a:t> bansko mjesto ostalo prazno godinu dana</a:t>
          </a:r>
          <a:endParaRPr lang="en-US" sz="2400" kern="1200" dirty="0"/>
        </a:p>
      </dsp:txBody>
      <dsp:txXfrm>
        <a:off x="0" y="1781"/>
        <a:ext cx="6589260" cy="958230"/>
      </dsp:txXfrm>
    </dsp:sp>
    <dsp:sp modelId="{6C1F571F-3037-4AF6-829F-2E3B5E79452D}">
      <dsp:nvSpPr>
        <dsp:cNvPr id="0" name=""/>
        <dsp:cNvSpPr/>
      </dsp:nvSpPr>
      <dsp:spPr>
        <a:xfrm>
          <a:off x="0" y="1072331"/>
          <a:ext cx="6589260" cy="95823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Ivan Karlović, novi hrvatski ban</a:t>
          </a:r>
          <a:endParaRPr lang="en-US" sz="2400" kern="1200" dirty="0"/>
        </a:p>
      </dsp:txBody>
      <dsp:txXfrm>
        <a:off x="0" y="1072331"/>
        <a:ext cx="6589260" cy="958230"/>
      </dsp:txXfrm>
    </dsp:sp>
    <dsp:sp modelId="{05200565-B149-4B13-A012-8D2079329B0E}">
      <dsp:nvSpPr>
        <dsp:cNvPr id="0" name=""/>
        <dsp:cNvSpPr/>
      </dsp:nvSpPr>
      <dsp:spPr>
        <a:xfrm>
          <a:off x="0" y="2142881"/>
          <a:ext cx="6589260" cy="95823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Nedostatak novca i problemi organiziranja obrane</a:t>
          </a:r>
          <a:endParaRPr lang="en-US" sz="2400" kern="1200" dirty="0"/>
        </a:p>
      </dsp:txBody>
      <dsp:txXfrm>
        <a:off x="0" y="2142881"/>
        <a:ext cx="6589260" cy="958230"/>
      </dsp:txXfrm>
    </dsp:sp>
    <dsp:sp modelId="{BA462C4E-7733-4EE2-9B1C-8F7B0595B341}">
      <dsp:nvSpPr>
        <dsp:cNvPr id="0" name=""/>
        <dsp:cNvSpPr/>
      </dsp:nvSpPr>
      <dsp:spPr>
        <a:xfrm>
          <a:off x="0" y="3213431"/>
          <a:ext cx="6589260" cy="95823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 njegova banovanja Osmanlije osvojile Knin, Skradin, </a:t>
          </a:r>
          <a:r>
            <a:rPr lang="hr-HR" sz="2400" kern="1200" dirty="0" err="1"/>
            <a:t>Ostrovicu</a:t>
          </a:r>
          <a:r>
            <a:rPr lang="hr-HR" sz="2400" kern="1200" dirty="0"/>
            <a:t> i Obrovac</a:t>
          </a:r>
          <a:endParaRPr lang="en-US" sz="2400" kern="1200" dirty="0"/>
        </a:p>
      </dsp:txBody>
      <dsp:txXfrm>
        <a:off x="0" y="3213431"/>
        <a:ext cx="6589260" cy="958230"/>
      </dsp:txXfrm>
    </dsp:sp>
    <dsp:sp modelId="{3344978E-2919-4CC4-BF1A-075C6CDEBA5F}">
      <dsp:nvSpPr>
        <dsp:cNvPr id="0" name=""/>
        <dsp:cNvSpPr/>
      </dsp:nvSpPr>
      <dsp:spPr>
        <a:xfrm>
          <a:off x="0" y="4283981"/>
          <a:ext cx="6589260" cy="9582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Obranu Hrvatske nakon njega preuzima knez Krsto Frankopan</a:t>
          </a:r>
          <a:endParaRPr lang="en-US" sz="2400" kern="1200" dirty="0"/>
        </a:p>
      </dsp:txBody>
      <dsp:txXfrm>
        <a:off x="0" y="4283981"/>
        <a:ext cx="6589260" cy="9582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45469"/>
          <a:ext cx="659447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vrijeme najvećih borbi 1520. godine sultanom postaje Sulejman I. Veličanstveni</a:t>
          </a:r>
          <a:endParaRPr lang="en-US" sz="2400" kern="1200" dirty="0"/>
        </a:p>
      </dsp:txBody>
      <dsp:txXfrm>
        <a:off x="0" y="45469"/>
        <a:ext cx="6594475" cy="1216800"/>
      </dsp:txXfrm>
    </dsp:sp>
    <dsp:sp modelId="{D1B8BAD6-6C37-4B2D-8238-0AE9C5240CF5}">
      <dsp:nvSpPr>
        <dsp:cNvPr id="0" name=""/>
        <dsp:cNvSpPr/>
      </dsp:nvSpPr>
      <dsp:spPr>
        <a:xfrm>
          <a:off x="0" y="1449469"/>
          <a:ext cx="6594475" cy="121680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1521. godine zauzeo Beograd, važnu utvrdu u obrani Ugarske</a:t>
          </a:r>
          <a:endParaRPr lang="en-US" sz="2400" kern="1200" dirty="0"/>
        </a:p>
      </dsp:txBody>
      <dsp:txXfrm>
        <a:off x="0" y="1449469"/>
        <a:ext cx="6594475" cy="1216800"/>
      </dsp:txXfrm>
    </dsp:sp>
    <dsp:sp modelId="{367E0D1D-C8BC-4475-B958-566A85E178B2}">
      <dsp:nvSpPr>
        <dsp:cNvPr id="0" name=""/>
        <dsp:cNvSpPr/>
      </dsp:nvSpPr>
      <dsp:spPr>
        <a:xfrm>
          <a:off x="0" y="2853469"/>
          <a:ext cx="6594475" cy="121680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Prodori Osmanlija u Srijem i Slavoniju (okupirani Ilok i Osijek)</a:t>
          </a:r>
          <a:endParaRPr lang="en-US" sz="2400" kern="1200" dirty="0"/>
        </a:p>
      </dsp:txBody>
      <dsp:txXfrm>
        <a:off x="0" y="2853469"/>
        <a:ext cx="6594475" cy="1216800"/>
      </dsp:txXfrm>
    </dsp:sp>
    <dsp:sp modelId="{58094A04-1E70-4E92-9807-D1E9978665C7}">
      <dsp:nvSpPr>
        <dsp:cNvPr id="0" name=""/>
        <dsp:cNvSpPr/>
      </dsp:nvSpPr>
      <dsp:spPr>
        <a:xfrm>
          <a:off x="0" y="4257469"/>
          <a:ext cx="6594475" cy="1216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Prodori u Baranju (most preko Drave) i Ugarsku</a:t>
          </a:r>
          <a:endParaRPr lang="en-US" sz="2400" kern="1200" dirty="0"/>
        </a:p>
      </dsp:txBody>
      <dsp:txXfrm>
        <a:off x="0" y="4257469"/>
        <a:ext cx="6594475" cy="12168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100247"/>
          <a:ext cx="6589260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Samovolja Ludovika II. i loš otpor </a:t>
          </a:r>
          <a:endParaRPr lang="en-US" sz="2400" kern="1200" dirty="0"/>
        </a:p>
      </dsp:txBody>
      <dsp:txXfrm>
        <a:off x="0" y="100247"/>
        <a:ext cx="6589260" cy="953403"/>
      </dsp:txXfrm>
    </dsp:sp>
    <dsp:sp modelId="{02EBE384-5E1F-4712-8A26-3D9B77C39D1F}">
      <dsp:nvSpPr>
        <dsp:cNvPr id="0" name=""/>
        <dsp:cNvSpPr/>
      </dsp:nvSpPr>
      <dsp:spPr>
        <a:xfrm>
          <a:off x="0" y="1097463"/>
          <a:ext cx="6589260" cy="95340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1526. godina, bitka na </a:t>
          </a:r>
          <a:r>
            <a:rPr lang="hr-HR" sz="2400" kern="1200" dirty="0" err="1"/>
            <a:t>Mohačkom</a:t>
          </a:r>
          <a:r>
            <a:rPr lang="hr-HR" sz="2400" kern="1200" dirty="0"/>
            <a:t> polju</a:t>
          </a:r>
          <a:endParaRPr lang="en-US" sz="2400" kern="1200" dirty="0"/>
        </a:p>
      </dsp:txBody>
      <dsp:txXfrm>
        <a:off x="0" y="1097463"/>
        <a:ext cx="6589260" cy="953403"/>
      </dsp:txXfrm>
    </dsp:sp>
    <dsp:sp modelId="{10C7AC93-883E-4C5C-817B-51269459E466}">
      <dsp:nvSpPr>
        <dsp:cNvPr id="0" name=""/>
        <dsp:cNvSpPr/>
      </dsp:nvSpPr>
      <dsp:spPr>
        <a:xfrm>
          <a:off x="0" y="2145294"/>
          <a:ext cx="6589260" cy="95340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Hrvatska vojska pod zapovjedništvom bana Krste Frankopana</a:t>
          </a:r>
          <a:endParaRPr lang="en-US" sz="2400" kern="1200" dirty="0"/>
        </a:p>
      </dsp:txBody>
      <dsp:txXfrm>
        <a:off x="0" y="2145294"/>
        <a:ext cx="6589260" cy="953403"/>
      </dsp:txXfrm>
    </dsp:sp>
    <dsp:sp modelId="{7B8D61F6-9E48-4F10-9AAD-A2E617C90F43}">
      <dsp:nvSpPr>
        <dsp:cNvPr id="0" name=""/>
        <dsp:cNvSpPr/>
      </dsp:nvSpPr>
      <dsp:spPr>
        <a:xfrm>
          <a:off x="0" y="3167818"/>
          <a:ext cx="6589260" cy="953403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Erdeljska vojska pod zapovjedništvom Ivana </a:t>
          </a:r>
          <a:r>
            <a:rPr lang="hr-HR" sz="2400" kern="1200" dirty="0" err="1"/>
            <a:t>Zapolje</a:t>
          </a:r>
          <a:endParaRPr lang="en-US" sz="2400" kern="1200" dirty="0"/>
        </a:p>
      </dsp:txBody>
      <dsp:txXfrm>
        <a:off x="0" y="3167818"/>
        <a:ext cx="6589260" cy="953403"/>
      </dsp:txXfrm>
    </dsp:sp>
    <dsp:sp modelId="{28FD6810-FCCD-4471-B07F-BDE8A1214868}">
      <dsp:nvSpPr>
        <dsp:cNvPr id="0" name=""/>
        <dsp:cNvSpPr/>
      </dsp:nvSpPr>
      <dsp:spPr>
        <a:xfrm>
          <a:off x="0" y="4190342"/>
          <a:ext cx="6589260" cy="9534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Ugarska vojska doživjela težak poraz, a kralj neslavno poginuo</a:t>
          </a:r>
          <a:endParaRPr lang="en-US" sz="2400" kern="1200" dirty="0"/>
        </a:p>
      </dsp:txBody>
      <dsp:txXfrm>
        <a:off x="0" y="4190342"/>
        <a:ext cx="6589260" cy="953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31/08/2020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Ugarsko-hrvatski kralj Vladislav II. </a:t>
            </a:r>
            <a:r>
              <a:rPr lang="hr-HR" dirty="0" err="1"/>
              <a:t>Jagelović</a:t>
            </a:r>
            <a:r>
              <a:rPr lang="hr-HR" dirty="0"/>
              <a:t>, XVI. stoljeće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bitke na Krbavskom polju 1493. godine.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Portret Ivaniša Korvina u mladoj dobi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800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Reljefni prikaz bana Petra </a:t>
            </a:r>
            <a:r>
              <a:rPr lang="hr-HR" dirty="0" err="1"/>
              <a:t>Berislavića</a:t>
            </a:r>
            <a:r>
              <a:rPr lang="hr-HR" dirty="0"/>
              <a:t> u Trogiru, rad kipara Ivana Meštrovića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9890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Novac Ludovika II. </a:t>
            </a:r>
            <a:r>
              <a:rPr lang="hr-HR" dirty="0" err="1"/>
              <a:t>Jagelovića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9801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Osmanski sultan Sulejman I. Veličanstveni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186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Osmanlijska minijatura s prikazom </a:t>
            </a:r>
            <a:r>
              <a:rPr lang="hr-HR" dirty="0" err="1"/>
              <a:t>Mohačke</a:t>
            </a:r>
            <a:r>
              <a:rPr lang="hr-HR" dirty="0"/>
              <a:t> bitke 1526. godine.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397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3800" dirty="0"/>
              <a:t>Ugarsko-hrvatsko kraljevstvo pod osmanlijskim napadima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Hrvatska u razvijenome i kasnome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55C2DE-FFDA-4ABF-BCB4-3488751E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dirty="0"/>
              <a:t>Ugarsko-hrvatsko </a:t>
            </a:r>
            <a:r>
              <a:rPr lang="en-US" sz="4200" dirty="0" err="1"/>
              <a:t>kraljevstvo</a:t>
            </a:r>
            <a:r>
              <a:rPr lang="en-US" sz="4200" dirty="0"/>
              <a:t> pod </a:t>
            </a:r>
            <a:r>
              <a:rPr lang="en-US" sz="4200" dirty="0" err="1"/>
              <a:t>osmanlijskim</a:t>
            </a:r>
            <a:r>
              <a:rPr lang="en-US" sz="4200" dirty="0"/>
              <a:t> </a:t>
            </a:r>
            <a:r>
              <a:rPr lang="en-US" sz="4200" dirty="0" err="1"/>
              <a:t>napadima</a:t>
            </a:r>
            <a:endParaRPr lang="en-US" sz="42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kamen&#10;&#10;Opis je automatski generiran">
            <a:extLst>
              <a:ext uri="{FF2B5EF4-FFF2-40B4-BE49-F238E27FC236}">
                <a16:creationId xmlns:a16="http://schemas.microsoft.com/office/drawing/2014/main" xmlns="" id="{FB1171D6-D164-4415-AC41-E3256F73F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1" r="1" b="469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7309FBDC-E14C-454F-A138-96B29655D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FC776D4-6CC7-4242-8C18-7B24FAB2A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888" y="598713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374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10845274" cy="3189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8000" dirty="0">
                <a:solidFill>
                  <a:schemeClr val="bg1"/>
                </a:solidFill>
              </a:rPr>
              <a:t>Ugarsko-hrvatsko kraljevstvo pod osmanlijskim napadima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xmlns="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xmlns="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3D9ACD9-F6BD-46D0-81FC-39B7932C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Pročitajte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izvor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8</a:t>
            </a:r>
            <a:r>
              <a:rPr lang="hr-HR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xmlns="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0D81D185-F969-4487-9118-7D993F02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4C341B1-D702-4308-8C4E-39E8EAD09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sz="4400" dirty="0"/>
              <a:t>Ugarsko-hrvatsko kraljevstvo pod osmanlijskim napadima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507969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2C06CA-923B-461C-BA4E-A84B2B91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 dirty="0"/>
              <a:t>Ugarsko-hrvatsko </a:t>
            </a:r>
            <a:r>
              <a:rPr lang="en-US" sz="4700" dirty="0" err="1"/>
              <a:t>kraljevstvo</a:t>
            </a:r>
            <a:r>
              <a:rPr lang="en-US" sz="4700" dirty="0"/>
              <a:t> pod </a:t>
            </a:r>
            <a:r>
              <a:rPr lang="en-US" sz="4700" dirty="0" err="1"/>
              <a:t>osmanlijskim</a:t>
            </a:r>
            <a:r>
              <a:rPr lang="en-US" sz="4700" dirty="0"/>
              <a:t> </a:t>
            </a:r>
            <a:r>
              <a:rPr lang="en-US" sz="4700" dirty="0" err="1"/>
              <a:t>napadima</a:t>
            </a:r>
            <a:endParaRPr lang="en-US" sz="47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objekt, kovanica, staro, velik&#10;&#10;Opis je automatski generiran">
            <a:extLst>
              <a:ext uri="{FF2B5EF4-FFF2-40B4-BE49-F238E27FC236}">
                <a16:creationId xmlns:a16="http://schemas.microsoft.com/office/drawing/2014/main" xmlns="" id="{E719826B-C784-4F02-9A19-270693851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8" r="749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83AC10B4-ACC7-4384-86DE-1B61C50B4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67553F8-D432-4C55-AA6F-2534187C89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353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Ugarsko-hrvatsko kraljevstvo pod osmanlijskim napadima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7743230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173B38C-A1A4-459B-96A4-81E31595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/>
              <a:t>Ugarsko-hrvatsko kraljevstvo pod osmanlijskim napadima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muškarac, osoba, nošenje, šešir&#10;&#10;Opis je automatski generiran">
            <a:extLst>
              <a:ext uri="{FF2B5EF4-FFF2-40B4-BE49-F238E27FC236}">
                <a16:creationId xmlns:a16="http://schemas.microsoft.com/office/drawing/2014/main" xmlns="" id="{C94B8CB6-ECE2-4D00-95F7-0FDDA4C0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3" r="-2" b="318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4B7C35-85A2-4AFD-AEBB-C00E4FFF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75EA19B-A87E-4538-AAAF-C443D1F55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870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4006857" cy="5204085"/>
          </a:xfrm>
        </p:spPr>
        <p:txBody>
          <a:bodyPr>
            <a:normAutofit/>
          </a:bodyPr>
          <a:lstStyle/>
          <a:p>
            <a:r>
              <a:rPr lang="hr-HR" sz="4400" dirty="0"/>
              <a:t>Ugarsko-hrvatsko kraljevstvo pod osmanlijskim napadima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888697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CDC3C6-836E-45DC-AA84-B2C8CE5B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/>
              <a:t>Ugarsko-hrvatsko kraljevstvo pod osmanlijskim napadima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stol&#10;&#10;Opis je automatski generiran">
            <a:extLst>
              <a:ext uri="{FF2B5EF4-FFF2-40B4-BE49-F238E27FC236}">
                <a16:creationId xmlns:a16="http://schemas.microsoft.com/office/drawing/2014/main" xmlns="" id="{9856209A-876B-4AAE-84B2-AEE5C9EF4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83" r="4033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0D5D18F0-2176-414C-B6E3-6E7582597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F2B4931-6F65-4FFF-A373-BFEA73F97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888" y="598713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16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B30BA4D-E9B6-4067-9524-7491F47B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Ugarsko-hrvatsko kraljevstvo pod osmanlijskim napadima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1C6155B-57F9-4FEA-9744-34BA7E90A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Pročitajte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izvor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90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US" sz="24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.</a:t>
            </a:r>
            <a:endParaRPr lang="hr-HR" sz="2400" kern="12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  <a:p>
            <a:endParaRPr lang="en-US" sz="2400" kern="1200" dirty="0">
              <a:solidFill>
                <a:srgbClr val="FEFFFF"/>
              </a:solidFill>
              <a:latin typeface="+mn-lt"/>
              <a:ea typeface="+mn-ea"/>
              <a:cs typeface="+mn-cs"/>
            </a:endParaRPr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4816852F-33CF-43BC-899D-5E9EFB2C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147495D-BB47-4D92-8B23-2667F1C98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575" y="58141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302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76B83-03F9-4489-A52F-2161A74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5B08C8-1FFB-46A2-89CB-4FE5E813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881" y="1840239"/>
            <a:ext cx="6202730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Ugarski velikaši izabrali Vladislava II. </a:t>
            </a:r>
            <a:r>
              <a:rPr lang="hr-HR" sz="2400" dirty="0" err="1">
                <a:solidFill>
                  <a:schemeClr val="bg1"/>
                </a:solidFill>
              </a:rPr>
              <a:t>Jagelovića</a:t>
            </a:r>
            <a:r>
              <a:rPr lang="hr-HR" sz="2400" dirty="0">
                <a:solidFill>
                  <a:schemeClr val="bg1"/>
                </a:solidFill>
              </a:rPr>
              <a:t> za kralja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obvezao se ukinuti odredbe svoga prethodnika, posebice poreze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postao ovisan o odlukama plemića u Ugarskom saboru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rat oko nasljedstva s Maksimilijanom Habsburgovcem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7EEF97E-C525-409E-B54E-1A22EF7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C306A6-284F-4202-84EC-AC3836C7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55" y="594322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64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70" y="624568"/>
            <a:ext cx="4174738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Ugarsko-hrvatsko kraljevstvo pod osmanlijskim napadima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60871610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271" y="2132856"/>
            <a:ext cx="6202730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ponovne prijetnje i prodori Osmanlija u Hrvatsku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1493. godina bitka na Krbavskom polju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Hrvatski ban Emerik </a:t>
            </a:r>
            <a:r>
              <a:rPr lang="hr-HR" sz="2400" dirty="0" err="1">
                <a:solidFill>
                  <a:schemeClr val="bg1"/>
                </a:solidFill>
              </a:rPr>
              <a:t>Derenčin</a:t>
            </a:r>
            <a:r>
              <a:rPr lang="hr-HR" sz="2400" dirty="0">
                <a:solidFill>
                  <a:schemeClr val="bg1"/>
                </a:solidFill>
              </a:rPr>
              <a:t> zapovijedao je vojskom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„zarobljeno i pogubljeno čitavo hrvatsko plemstvo”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Ivaniš Korvin, slavonski herceg uspješno ratovao protiv Osmanlija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izvojevao nekoliko važnih pobjeda, a najveći uspjeh poraz Osmanlija kod Jajca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852596"/>
            <a:ext cx="5948831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1514. godine hrvatskim banom postao je Petar </a:t>
            </a:r>
            <a:r>
              <a:rPr lang="hr-HR" sz="2400" dirty="0" err="1">
                <a:solidFill>
                  <a:schemeClr val="bg1"/>
                </a:solidFill>
              </a:rPr>
              <a:t>Berislavić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u</a:t>
            </a:r>
            <a:r>
              <a:rPr lang="hr-HR" sz="2400">
                <a:solidFill>
                  <a:schemeClr val="bg1"/>
                </a:solidFill>
              </a:rPr>
              <a:t>spješno </a:t>
            </a:r>
            <a:r>
              <a:rPr lang="hr-HR" sz="2400" dirty="0">
                <a:solidFill>
                  <a:schemeClr val="bg1"/>
                </a:solidFill>
              </a:rPr>
              <a:t>ratovao protiv Osmanlija i tri puta obranio Jajce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Ludovik II., dvorske zabave i raskoš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izostala pomoć europskih vladara (papa jedini slao pomoć)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1520. godine ban Petar </a:t>
            </a:r>
            <a:r>
              <a:rPr lang="hr-HR" sz="2400" dirty="0" err="1">
                <a:solidFill>
                  <a:schemeClr val="bg1"/>
                </a:solidFill>
              </a:rPr>
              <a:t>Berislavić</a:t>
            </a:r>
            <a:r>
              <a:rPr lang="hr-HR" sz="2400" dirty="0">
                <a:solidFill>
                  <a:schemeClr val="bg1"/>
                </a:solidFill>
              </a:rPr>
              <a:t> poginuo u borbama kod Korenice</a:t>
            </a:r>
          </a:p>
          <a:p>
            <a:r>
              <a:rPr lang="hr-HR" sz="2400" dirty="0">
                <a:solidFill>
                  <a:schemeClr val="bg1"/>
                </a:solidFill>
              </a:rPr>
              <a:t>nakon smrti Petra </a:t>
            </a:r>
            <a:r>
              <a:rPr lang="hr-HR" sz="2400" dirty="0" err="1">
                <a:solidFill>
                  <a:schemeClr val="bg1"/>
                </a:solidFill>
              </a:rPr>
              <a:t>Berislavića</a:t>
            </a:r>
            <a:r>
              <a:rPr lang="hr-HR" sz="2400" dirty="0">
                <a:solidFill>
                  <a:schemeClr val="bg1"/>
                </a:solidFill>
              </a:rPr>
              <a:t> bansko mjesto ostalo prazno godinu dana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10" y="1719618"/>
            <a:ext cx="6474470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Ivan Karlović, novi hrvatski ban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nedostatak novca i problemi organiziranja obrane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za njegova banovanja Osmanlije osvojile Knin, Skradin, </a:t>
            </a:r>
            <a:r>
              <a:rPr lang="hr-HR" sz="2400" dirty="0" err="1">
                <a:solidFill>
                  <a:schemeClr val="bg1"/>
                </a:solidFill>
              </a:rPr>
              <a:t>Ostrovicu</a:t>
            </a:r>
            <a:r>
              <a:rPr lang="hr-HR" sz="2400" dirty="0">
                <a:solidFill>
                  <a:schemeClr val="bg1"/>
                </a:solidFill>
              </a:rPr>
              <a:t> i Obrovac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obranu Hrvatske nakon njega preuzima knez Krsto Frankopan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DA1D724-B420-4ABF-8BA0-C8E34B19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A234E7F-AC3D-440B-83DD-4CD2723BB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856" y="1700808"/>
            <a:ext cx="6349728" cy="4334629"/>
          </a:xfrm>
        </p:spPr>
        <p:txBody>
          <a:bodyPr anchor="ctr"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u vrijeme najvećih borbi 1520. godine sultanom postaje Sulejman I. Veličanstveni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1521. godine zauzeo Beograd, važnu utvrdu u obrani Ugarske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prodori Osmanlija u Srijem i Slavoniju (okupirani Ilok i Osijek)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prodori u Baranju (most preko Drave) i Ugarsku</a:t>
            </a: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1526. godina, bitka na </a:t>
            </a:r>
            <a:r>
              <a:rPr lang="hr-HR" sz="2400" dirty="0" err="1">
                <a:solidFill>
                  <a:srgbClr val="FEFFFF"/>
                </a:solidFill>
              </a:rPr>
              <a:t>Mohačkom</a:t>
            </a:r>
            <a:r>
              <a:rPr lang="hr-HR" sz="2400" dirty="0">
                <a:solidFill>
                  <a:srgbClr val="FEFFFF"/>
                </a:solidFill>
              </a:rPr>
              <a:t> polju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Hrvatska vojska pod zapovjedništvom bana Krste Frankopana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Erdeljska vojska pod zapovjedništvom Ivana </a:t>
            </a:r>
            <a:r>
              <a:rPr lang="hr-HR" sz="2400" dirty="0" err="1">
                <a:solidFill>
                  <a:srgbClr val="FEFFFF"/>
                </a:solidFill>
              </a:rPr>
              <a:t>Zapolje</a:t>
            </a:r>
            <a:endParaRPr lang="en-US" sz="2400" dirty="0">
              <a:solidFill>
                <a:srgbClr val="FE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hr-HR" sz="2400" dirty="0">
                <a:solidFill>
                  <a:srgbClr val="FEFFFF"/>
                </a:solidFill>
              </a:rPr>
              <a:t>Ugarska vojska doživjela težak poraz, a kralj </a:t>
            </a:r>
            <a:r>
              <a:rPr lang="hr-HR" sz="2400">
                <a:solidFill>
                  <a:srgbClr val="FEFFFF"/>
                </a:solidFill>
              </a:rPr>
              <a:t>neslavno poginuo</a:t>
            </a:r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83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36503E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100" dirty="0">
                <a:solidFill>
                  <a:srgbClr val="FFFFFF"/>
                </a:solidFill>
              </a:rPr>
              <a:t>Ugarsko-hrvatsko </a:t>
            </a:r>
            <a:r>
              <a:rPr lang="en-US" sz="4100" dirty="0" err="1">
                <a:solidFill>
                  <a:srgbClr val="FFFFFF"/>
                </a:solidFill>
              </a:rPr>
              <a:t>kraljevstvo</a:t>
            </a:r>
            <a:r>
              <a:rPr lang="en-US" sz="4100" dirty="0">
                <a:solidFill>
                  <a:srgbClr val="FFFFFF"/>
                </a:solidFill>
              </a:rPr>
              <a:t> pod </a:t>
            </a:r>
            <a:r>
              <a:rPr lang="en-US" sz="4100" dirty="0" err="1">
                <a:solidFill>
                  <a:srgbClr val="FFFFFF"/>
                </a:solidFill>
              </a:rPr>
              <a:t>osmanlijskim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napadima</a:t>
            </a:r>
            <a:endParaRPr lang="en-US" sz="4100" dirty="0">
              <a:solidFill>
                <a:srgbClr val="FFFFFF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Rezervirano mjesto sadržaja 18" descr="Slika na kojoj se prikazuje na zatvorenom, fotografija, umjetnička slika, tkanina&#10;&#10;Opis je automatski generiran">
            <a:extLst>
              <a:ext uri="{FF2B5EF4-FFF2-40B4-BE49-F238E27FC236}">
                <a16:creationId xmlns:a16="http://schemas.microsoft.com/office/drawing/2014/main" xmlns="" id="{9F74BCD6-06F6-4005-B62F-4AF39CC44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9" r="8552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20" name="Picture 2" descr="\\tartar\_Razmjena\dvukelic\Klio 6.png">
            <a:extLst>
              <a:ext uri="{FF2B5EF4-FFF2-40B4-BE49-F238E27FC236}">
                <a16:creationId xmlns:a16="http://schemas.microsoft.com/office/drawing/2014/main" xmlns="" id="{B9486ABE-E071-455B-9718-BF9E959E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4A535199-08EC-4CD4-ADB5-41D67BBE52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731519"/>
            <a:ext cx="3262482" cy="3237579"/>
          </a:xfrm>
        </p:spPr>
        <p:txBody>
          <a:bodyPr>
            <a:normAutofit fontScale="90000"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Ugarsko-hrvatsko kraljevstvo pod osmanlijskim napadima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5537614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</a:rPr>
              <a:t>Ugarsko-hrvatsko </a:t>
            </a:r>
            <a:r>
              <a:rPr lang="en-US" sz="4800" dirty="0" err="1">
                <a:solidFill>
                  <a:srgbClr val="FFFFFF"/>
                </a:solidFill>
              </a:rPr>
              <a:t>kraljevstvo</a:t>
            </a:r>
            <a:r>
              <a:rPr lang="en-US" sz="4800" dirty="0">
                <a:solidFill>
                  <a:srgbClr val="FFFFFF"/>
                </a:solidFill>
              </a:rPr>
              <a:t> pod </a:t>
            </a:r>
            <a:r>
              <a:rPr lang="en-US" sz="4800" dirty="0" err="1">
                <a:solidFill>
                  <a:srgbClr val="FFFFFF"/>
                </a:solidFill>
              </a:rPr>
              <a:t>osmanlijskim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napadima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 descr="Slika na kojoj se prikazuje knjiga, tekst&#10;&#10;Opis je automatski generiran">
            <a:extLst>
              <a:ext uri="{FF2B5EF4-FFF2-40B4-BE49-F238E27FC236}">
                <a16:creationId xmlns:a16="http://schemas.microsoft.com/office/drawing/2014/main" xmlns="" id="{D992F2E9-89BD-44B6-B71C-AFF84F990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99" r="15166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14" name="Picture 2" descr="\\tartar\_Razmjena\dvukelic\Klio 6.png">
            <a:extLst>
              <a:ext uri="{FF2B5EF4-FFF2-40B4-BE49-F238E27FC236}">
                <a16:creationId xmlns:a16="http://schemas.microsoft.com/office/drawing/2014/main" xmlns="" id="{112123EB-94FD-43F0-B896-E555F751D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3200B67A-C531-4549-AA42-064621EBC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6">
            <a:extLst>
              <a:ext uri="{FF2B5EF4-FFF2-40B4-BE49-F238E27FC236}">
                <a16:creationId xmlns:a16="http://schemas.microsoft.com/office/drawing/2014/main" xmlns="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8">
            <a:extLst>
              <a:ext uri="{FF2B5EF4-FFF2-40B4-BE49-F238E27FC236}">
                <a16:creationId xmlns:a16="http://schemas.microsoft.com/office/drawing/2014/main" xmlns="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9837162" cy="3189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8000" dirty="0">
                <a:solidFill>
                  <a:schemeClr val="bg1"/>
                </a:solidFill>
              </a:rPr>
              <a:t>Ugarsko-hrvatsko kraljevstvo pod osmanlijskim napadima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xmlns="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">
            <a:extLst>
              <a:ext uri="{FF2B5EF4-FFF2-40B4-BE49-F238E27FC236}">
                <a16:creationId xmlns:a16="http://schemas.microsoft.com/office/drawing/2014/main" xmlns="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8">
            <a:extLst>
              <a:ext uri="{FF2B5EF4-FFF2-40B4-BE49-F238E27FC236}">
                <a16:creationId xmlns:a16="http://schemas.microsoft.com/office/drawing/2014/main" xmlns="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F7B19BB-EBB0-4754-B723-4D5AD3C5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Pročitajte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izvor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8</a:t>
            </a:r>
            <a:r>
              <a:rPr lang="hr-HR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EFFFF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US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xmlns="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FDB4BE-3DDE-48FC-88FC-B2B5C119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9FB636F-8BF3-4356-8509-64E61A39F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951585" cy="3237579"/>
          </a:xfrm>
        </p:spPr>
        <p:txBody>
          <a:bodyPr>
            <a:normAutofit fontScale="90000"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Ugarsko-hrvatsko kraljevstvo pod osmanlijskim napadima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4940443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675334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2A2DEF-B575-48DA-8721-CF0F1F11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</a:rPr>
              <a:t>Ugarsko-hrvatsko </a:t>
            </a:r>
            <a:r>
              <a:rPr lang="en-US" sz="4800" dirty="0" err="1">
                <a:solidFill>
                  <a:srgbClr val="FFFFFF"/>
                </a:solidFill>
              </a:rPr>
              <a:t>kraljevstvo</a:t>
            </a:r>
            <a:r>
              <a:rPr lang="en-US" sz="4800" dirty="0">
                <a:solidFill>
                  <a:srgbClr val="FFFFFF"/>
                </a:solidFill>
              </a:rPr>
              <a:t> pod </a:t>
            </a:r>
            <a:r>
              <a:rPr lang="en-US" sz="4800" dirty="0" err="1">
                <a:solidFill>
                  <a:srgbClr val="FFFFFF"/>
                </a:solidFill>
              </a:rPr>
              <a:t>osmanlijskim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napadima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zervirano mjesto sadržaja 8" descr="Slika na kojoj se prikazuje sjedenje, staro, stol, muškarac&#10;&#10;Opis je automatski generiran">
            <a:extLst>
              <a:ext uri="{FF2B5EF4-FFF2-40B4-BE49-F238E27FC236}">
                <a16:creationId xmlns:a16="http://schemas.microsoft.com/office/drawing/2014/main" xmlns="" id="{73871004-1B24-4E99-A2FE-7975E81D4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097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11" name="Picture 2" descr="\\tartar\_Razmjena\dvukelic\Klio 6.png">
            <a:extLst>
              <a:ext uri="{FF2B5EF4-FFF2-40B4-BE49-F238E27FC236}">
                <a16:creationId xmlns:a16="http://schemas.microsoft.com/office/drawing/2014/main" xmlns="" id="{A137ED5C-073B-4DFE-8E4D-0287F360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8165F044-F45B-4DFF-BB7F-646C4F6DBF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44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3" y="624568"/>
            <a:ext cx="4104456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Ugarsko-hrvatsko kraljevstvo pod osmanlijskim napadima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5560378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766</Words>
  <Application>Microsoft Office PowerPoint</Application>
  <PresentationFormat>Custom</PresentationFormat>
  <Paragraphs>106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Ugarsko-hrvatsko kraljevstvo pod osmanlijskim napadima</vt:lpstr>
      <vt:lpstr>UPAMTIMO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Ugarsko-hrvatsko kraljevstvo pod osmanlijskim napadima</dc:title>
  <dc:creator>Ivan Cuzic</dc:creator>
  <cp:lastModifiedBy>dvukelic</cp:lastModifiedBy>
  <cp:revision>3</cp:revision>
  <dcterms:created xsi:type="dcterms:W3CDTF">2020-08-27T10:51:31Z</dcterms:created>
  <dcterms:modified xsi:type="dcterms:W3CDTF">2020-08-31T08:05:24Z</dcterms:modified>
</cp:coreProperties>
</file>